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6" r:id="rId3"/>
    <p:sldId id="261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A362B0-DB9C-4771-954B-E3BC631F6149}" v="2" dt="2024-11-20T13:08:47.954"/>
    <p1510:client id="{8A5DEE04-EEAB-4F77-8085-32EAA7BA6124}" v="8" dt="2024-11-20T13:03:41.0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se-Janina Ditthardt" userId="11422372-f4f1-46c7-9afb-bd6b0666198e" providerId="ADAL" clId="{0BA362B0-DB9C-4771-954B-E3BC631F6149}"/>
    <pc:docChg chg="undo custSel modSld">
      <pc:chgData name="Denise-Janina Ditthardt" userId="11422372-f4f1-46c7-9afb-bd6b0666198e" providerId="ADAL" clId="{0BA362B0-DB9C-4771-954B-E3BC631F6149}" dt="2024-11-20T13:08:53.919" v="66" actId="1076"/>
      <pc:docMkLst>
        <pc:docMk/>
      </pc:docMkLst>
      <pc:sldChg chg="delSp modSp mod setBg">
        <pc:chgData name="Denise-Janina Ditthardt" userId="11422372-f4f1-46c7-9afb-bd6b0666198e" providerId="ADAL" clId="{0BA362B0-DB9C-4771-954B-E3BC631F6149}" dt="2024-11-20T13:08:53.919" v="66" actId="1076"/>
        <pc:sldMkLst>
          <pc:docMk/>
          <pc:sldMk cId="296957848" sldId="260"/>
        </pc:sldMkLst>
        <pc:spChg chg="mod">
          <ac:chgData name="Denise-Janina Ditthardt" userId="11422372-f4f1-46c7-9afb-bd6b0666198e" providerId="ADAL" clId="{0BA362B0-DB9C-4771-954B-E3BC631F6149}" dt="2024-11-20T13:07:26.852" v="18" actId="20577"/>
          <ac:spMkLst>
            <pc:docMk/>
            <pc:sldMk cId="296957848" sldId="260"/>
            <ac:spMk id="2" creationId="{80528666-DDFC-3473-E292-B298A4E8F67C}"/>
          </ac:spMkLst>
        </pc:spChg>
        <pc:spChg chg="del">
          <ac:chgData name="Denise-Janina Ditthardt" userId="11422372-f4f1-46c7-9afb-bd6b0666198e" providerId="ADAL" clId="{0BA362B0-DB9C-4771-954B-E3BC631F6149}" dt="2024-11-20T13:08:03.657" v="39" actId="478"/>
          <ac:spMkLst>
            <pc:docMk/>
            <pc:sldMk cId="296957848" sldId="260"/>
            <ac:spMk id="6" creationId="{0D5ACD9B-C713-C957-A7D9-C0E6A7E6FF0B}"/>
          </ac:spMkLst>
        </pc:spChg>
        <pc:spChg chg="del mod">
          <ac:chgData name="Denise-Janina Ditthardt" userId="11422372-f4f1-46c7-9afb-bd6b0666198e" providerId="ADAL" clId="{0BA362B0-DB9C-4771-954B-E3BC631F6149}" dt="2024-11-20T13:08:03.657" v="41"/>
          <ac:spMkLst>
            <pc:docMk/>
            <pc:sldMk cId="296957848" sldId="260"/>
            <ac:spMk id="8" creationId="{102E75F1-5D74-9FF8-60A0-F092D17BC3F3}"/>
          </ac:spMkLst>
        </pc:spChg>
        <pc:spChg chg="mod">
          <ac:chgData name="Denise-Janina Ditthardt" userId="11422372-f4f1-46c7-9afb-bd6b0666198e" providerId="ADAL" clId="{0BA362B0-DB9C-4771-954B-E3BC631F6149}" dt="2024-11-20T13:08:22.685" v="59" actId="14100"/>
          <ac:spMkLst>
            <pc:docMk/>
            <pc:sldMk cId="296957848" sldId="260"/>
            <ac:spMk id="12" creationId="{2F38FC87-08B0-AC15-43DB-E959B0B1597E}"/>
          </ac:spMkLst>
        </pc:spChg>
        <pc:spChg chg="mod">
          <ac:chgData name="Denise-Janina Ditthardt" userId="11422372-f4f1-46c7-9afb-bd6b0666198e" providerId="ADAL" clId="{0BA362B0-DB9C-4771-954B-E3BC631F6149}" dt="2024-11-20T13:08:38.955" v="64" actId="20577"/>
          <ac:spMkLst>
            <pc:docMk/>
            <pc:sldMk cId="296957848" sldId="260"/>
            <ac:spMk id="14" creationId="{51A9CF53-26EC-9CB0-9CEC-5DE7419AB065}"/>
          </ac:spMkLst>
        </pc:spChg>
        <pc:spChg chg="mod">
          <ac:chgData name="Denise-Janina Ditthardt" userId="11422372-f4f1-46c7-9afb-bd6b0666198e" providerId="ADAL" clId="{0BA362B0-DB9C-4771-954B-E3BC631F6149}" dt="2024-11-20T13:08:38.353" v="63" actId="20577"/>
          <ac:spMkLst>
            <pc:docMk/>
            <pc:sldMk cId="296957848" sldId="260"/>
            <ac:spMk id="18" creationId="{B86CF103-F85A-4B6E-3624-A7FCF69BF3FC}"/>
          </ac:spMkLst>
        </pc:spChg>
        <pc:spChg chg="mod">
          <ac:chgData name="Denise-Janina Ditthardt" userId="11422372-f4f1-46c7-9afb-bd6b0666198e" providerId="ADAL" clId="{0BA362B0-DB9C-4771-954B-E3BC631F6149}" dt="2024-11-20T13:08:53.919" v="66" actId="1076"/>
          <ac:spMkLst>
            <pc:docMk/>
            <pc:sldMk cId="296957848" sldId="260"/>
            <ac:spMk id="20" creationId="{9CD92FF7-53BD-4C90-F0C0-528B529534A5}"/>
          </ac:spMkLst>
        </pc:spChg>
        <pc:spChg chg="mod">
          <ac:chgData name="Denise-Janina Ditthardt" userId="11422372-f4f1-46c7-9afb-bd6b0666198e" providerId="ADAL" clId="{0BA362B0-DB9C-4771-954B-E3BC631F6149}" dt="2024-11-20T13:07:30.223" v="21" actId="20577"/>
          <ac:spMkLst>
            <pc:docMk/>
            <pc:sldMk cId="296957848" sldId="260"/>
            <ac:spMk id="21" creationId="{D7C564E9-4950-8DA2-1DC1-E25B2EBF4308}"/>
          </ac:spMkLst>
        </pc:spChg>
        <pc:spChg chg="mod">
          <ac:chgData name="Denise-Janina Ditthardt" userId="11422372-f4f1-46c7-9afb-bd6b0666198e" providerId="ADAL" clId="{0BA362B0-DB9C-4771-954B-E3BC631F6149}" dt="2024-11-20T13:08:10.208" v="52" actId="20577"/>
          <ac:spMkLst>
            <pc:docMk/>
            <pc:sldMk cId="296957848" sldId="260"/>
            <ac:spMk id="22" creationId="{FAE2D05D-EDB5-9B05-E356-938F76EE436B}"/>
          </ac:spMkLst>
        </pc:spChg>
      </pc:sldChg>
      <pc:sldChg chg="delSp modSp mod">
        <pc:chgData name="Denise-Janina Ditthardt" userId="11422372-f4f1-46c7-9afb-bd6b0666198e" providerId="ADAL" clId="{0BA362B0-DB9C-4771-954B-E3BC631F6149}" dt="2024-11-20T13:06:56.167" v="5" actId="6549"/>
        <pc:sldMkLst>
          <pc:docMk/>
          <pc:sldMk cId="544090756" sldId="261"/>
        </pc:sldMkLst>
        <pc:spChg chg="mod">
          <ac:chgData name="Denise-Janina Ditthardt" userId="11422372-f4f1-46c7-9afb-bd6b0666198e" providerId="ADAL" clId="{0BA362B0-DB9C-4771-954B-E3BC631F6149}" dt="2024-11-20T13:06:46.117" v="0" actId="6549"/>
          <ac:spMkLst>
            <pc:docMk/>
            <pc:sldMk cId="544090756" sldId="261"/>
            <ac:spMk id="4" creationId="{BED2FDC3-765E-15A4-1123-043FF9C3AA6F}"/>
          </ac:spMkLst>
        </pc:spChg>
        <pc:spChg chg="mod">
          <ac:chgData name="Denise-Janina Ditthardt" userId="11422372-f4f1-46c7-9afb-bd6b0666198e" providerId="ADAL" clId="{0BA362B0-DB9C-4771-954B-E3BC631F6149}" dt="2024-11-20T13:06:48.501" v="1" actId="6549"/>
          <ac:spMkLst>
            <pc:docMk/>
            <pc:sldMk cId="544090756" sldId="261"/>
            <ac:spMk id="6" creationId="{10C632C6-5FBC-DF9C-0ADE-9200D9CBFA9C}"/>
          </ac:spMkLst>
        </pc:spChg>
        <pc:spChg chg="mod">
          <ac:chgData name="Denise-Janina Ditthardt" userId="11422372-f4f1-46c7-9afb-bd6b0666198e" providerId="ADAL" clId="{0BA362B0-DB9C-4771-954B-E3BC631F6149}" dt="2024-11-20T13:06:50.708" v="2" actId="6549"/>
          <ac:spMkLst>
            <pc:docMk/>
            <pc:sldMk cId="544090756" sldId="261"/>
            <ac:spMk id="7" creationId="{D8204A4A-A175-0175-2F59-970E0ABB89E5}"/>
          </ac:spMkLst>
        </pc:spChg>
        <pc:spChg chg="mod">
          <ac:chgData name="Denise-Janina Ditthardt" userId="11422372-f4f1-46c7-9afb-bd6b0666198e" providerId="ADAL" clId="{0BA362B0-DB9C-4771-954B-E3BC631F6149}" dt="2024-11-20T13:06:56.167" v="5" actId="6549"/>
          <ac:spMkLst>
            <pc:docMk/>
            <pc:sldMk cId="544090756" sldId="261"/>
            <ac:spMk id="10" creationId="{3FFE4C7A-14B8-A5E1-4960-05906DFE8DBB}"/>
          </ac:spMkLst>
        </pc:spChg>
        <pc:picChg chg="del">
          <ac:chgData name="Denise-Janina Ditthardt" userId="11422372-f4f1-46c7-9afb-bd6b0666198e" providerId="ADAL" clId="{0BA362B0-DB9C-4771-954B-E3BC631F6149}" dt="2024-11-20T13:06:51.425" v="3" actId="478"/>
          <ac:picMkLst>
            <pc:docMk/>
            <pc:sldMk cId="544090756" sldId="261"/>
            <ac:picMk id="5" creationId="{929635A0-47CB-F55B-AA2B-B967D8101F94}"/>
          </ac:picMkLst>
        </pc:picChg>
        <pc:picChg chg="del">
          <ac:chgData name="Denise-Janina Ditthardt" userId="11422372-f4f1-46c7-9afb-bd6b0666198e" providerId="ADAL" clId="{0BA362B0-DB9C-4771-954B-E3BC631F6149}" dt="2024-11-20T13:06:53.312" v="4" actId="478"/>
          <ac:picMkLst>
            <pc:docMk/>
            <pc:sldMk cId="544090756" sldId="261"/>
            <ac:picMk id="13" creationId="{6FF285F7-5F96-4C6A-1C63-3E90E6AE994C}"/>
          </ac:picMkLst>
        </pc:picChg>
      </pc:sldChg>
      <pc:sldChg chg="modSp mod setBg">
        <pc:chgData name="Denise-Janina Ditthardt" userId="11422372-f4f1-46c7-9afb-bd6b0666198e" providerId="ADAL" clId="{0BA362B0-DB9C-4771-954B-E3BC631F6149}" dt="2024-11-20T13:07:13.565" v="10"/>
        <pc:sldMkLst>
          <pc:docMk/>
          <pc:sldMk cId="4192508113" sldId="266"/>
        </pc:sldMkLst>
        <pc:spChg chg="mod">
          <ac:chgData name="Denise-Janina Ditthardt" userId="11422372-f4f1-46c7-9afb-bd6b0666198e" providerId="ADAL" clId="{0BA362B0-DB9C-4771-954B-E3BC631F6149}" dt="2024-11-20T13:07:03.082" v="9" actId="20577"/>
          <ac:spMkLst>
            <pc:docMk/>
            <pc:sldMk cId="4192508113" sldId="266"/>
            <ac:spMk id="7" creationId="{C3414CD3-BC59-DD72-D4E4-E2AFD836A88A}"/>
          </ac:spMkLst>
        </pc:spChg>
      </pc:sldChg>
    </pc:docChg>
  </pc:docChgLst>
  <pc:docChgLst>
    <pc:chgData name="Denise-Janina Ditthardt" userId="11422372-f4f1-46c7-9afb-bd6b0666198e" providerId="ADAL" clId="{8A5DEE04-EEAB-4F77-8085-32EAA7BA6124}"/>
    <pc:docChg chg="undo redo custSel addSld delSld modSld">
      <pc:chgData name="Denise-Janina Ditthardt" userId="11422372-f4f1-46c7-9afb-bd6b0666198e" providerId="ADAL" clId="{8A5DEE04-EEAB-4F77-8085-32EAA7BA6124}" dt="2024-11-20T13:03:51.355" v="248" actId="1076"/>
      <pc:docMkLst>
        <pc:docMk/>
      </pc:docMkLst>
      <pc:sldChg chg="addSp delSp modSp mod setBg">
        <pc:chgData name="Denise-Janina Ditthardt" userId="11422372-f4f1-46c7-9afb-bd6b0666198e" providerId="ADAL" clId="{8A5DEE04-EEAB-4F77-8085-32EAA7BA6124}" dt="2024-11-20T12:56:28.415" v="216" actId="688"/>
        <pc:sldMkLst>
          <pc:docMk/>
          <pc:sldMk cId="296957848" sldId="260"/>
        </pc:sldMkLst>
        <pc:spChg chg="mod">
          <ac:chgData name="Denise-Janina Ditthardt" userId="11422372-f4f1-46c7-9afb-bd6b0666198e" providerId="ADAL" clId="{8A5DEE04-EEAB-4F77-8085-32EAA7BA6124}" dt="2024-11-20T12:52:45.419" v="160" actId="6549"/>
          <ac:spMkLst>
            <pc:docMk/>
            <pc:sldMk cId="296957848" sldId="260"/>
            <ac:spMk id="2" creationId="{80528666-DDFC-3473-E292-B298A4E8F67C}"/>
          </ac:spMkLst>
        </pc:spChg>
        <pc:spChg chg="add mod">
          <ac:chgData name="Denise-Janina Ditthardt" userId="11422372-f4f1-46c7-9afb-bd6b0666198e" providerId="ADAL" clId="{8A5DEE04-EEAB-4F77-8085-32EAA7BA6124}" dt="2024-11-20T12:56:05.730" v="206" actId="20577"/>
          <ac:spMkLst>
            <pc:docMk/>
            <pc:sldMk cId="296957848" sldId="260"/>
            <ac:spMk id="6" creationId="{0D5ACD9B-C713-C957-A7D9-C0E6A7E6FF0B}"/>
          </ac:spMkLst>
        </pc:spChg>
        <pc:spChg chg="add mod">
          <ac:chgData name="Denise-Janina Ditthardt" userId="11422372-f4f1-46c7-9afb-bd6b0666198e" providerId="ADAL" clId="{8A5DEE04-EEAB-4F77-8085-32EAA7BA6124}" dt="2024-11-20T12:55:55.902" v="201" actId="1076"/>
          <ac:spMkLst>
            <pc:docMk/>
            <pc:sldMk cId="296957848" sldId="260"/>
            <ac:spMk id="8" creationId="{102E75F1-5D74-9FF8-60A0-F092D17BC3F3}"/>
          </ac:spMkLst>
        </pc:spChg>
        <pc:spChg chg="add del mod">
          <ac:chgData name="Denise-Janina Ditthardt" userId="11422372-f4f1-46c7-9afb-bd6b0666198e" providerId="ADAL" clId="{8A5DEE04-EEAB-4F77-8085-32EAA7BA6124}" dt="2024-11-20T12:53:26.436" v="174"/>
          <ac:spMkLst>
            <pc:docMk/>
            <pc:sldMk cId="296957848" sldId="260"/>
            <ac:spMk id="10" creationId="{EA5A5624-AB29-A7AD-07A1-1830EE12CEF7}"/>
          </ac:spMkLst>
        </pc:spChg>
        <pc:spChg chg="add mod">
          <ac:chgData name="Denise-Janina Ditthardt" userId="11422372-f4f1-46c7-9afb-bd6b0666198e" providerId="ADAL" clId="{8A5DEE04-EEAB-4F77-8085-32EAA7BA6124}" dt="2024-11-20T12:48:49.740" v="112" actId="1076"/>
          <ac:spMkLst>
            <pc:docMk/>
            <pc:sldMk cId="296957848" sldId="260"/>
            <ac:spMk id="12" creationId="{2F38FC87-08B0-AC15-43DB-E959B0B1597E}"/>
          </ac:spMkLst>
        </pc:spChg>
        <pc:spChg chg="add mod">
          <ac:chgData name="Denise-Janina Ditthardt" userId="11422372-f4f1-46c7-9afb-bd6b0666198e" providerId="ADAL" clId="{8A5DEE04-EEAB-4F77-8085-32EAA7BA6124}" dt="2024-11-20T12:51:45.563" v="149" actId="1076"/>
          <ac:spMkLst>
            <pc:docMk/>
            <pc:sldMk cId="296957848" sldId="260"/>
            <ac:spMk id="14" creationId="{51A9CF53-26EC-9CB0-9CEC-5DE7419AB065}"/>
          </ac:spMkLst>
        </pc:spChg>
        <pc:spChg chg="add mod">
          <ac:chgData name="Denise-Janina Ditthardt" userId="11422372-f4f1-46c7-9afb-bd6b0666198e" providerId="ADAL" clId="{8A5DEE04-EEAB-4F77-8085-32EAA7BA6124}" dt="2024-11-20T12:56:28.415" v="216" actId="688"/>
          <ac:spMkLst>
            <pc:docMk/>
            <pc:sldMk cId="296957848" sldId="260"/>
            <ac:spMk id="16" creationId="{739B2902-726D-56D4-A2EA-417415D473EB}"/>
          </ac:spMkLst>
        </pc:spChg>
        <pc:spChg chg="add mod">
          <ac:chgData name="Denise-Janina Ditthardt" userId="11422372-f4f1-46c7-9afb-bd6b0666198e" providerId="ADAL" clId="{8A5DEE04-EEAB-4F77-8085-32EAA7BA6124}" dt="2024-11-20T12:56:23.572" v="215" actId="688"/>
          <ac:spMkLst>
            <pc:docMk/>
            <pc:sldMk cId="296957848" sldId="260"/>
            <ac:spMk id="18" creationId="{B86CF103-F85A-4B6E-3624-A7FCF69BF3FC}"/>
          </ac:spMkLst>
        </pc:spChg>
        <pc:spChg chg="add mod">
          <ac:chgData name="Denise-Janina Ditthardt" userId="11422372-f4f1-46c7-9afb-bd6b0666198e" providerId="ADAL" clId="{8A5DEE04-EEAB-4F77-8085-32EAA7BA6124}" dt="2024-11-20T12:55:51.856" v="200" actId="1076"/>
          <ac:spMkLst>
            <pc:docMk/>
            <pc:sldMk cId="296957848" sldId="260"/>
            <ac:spMk id="20" creationId="{9CD92FF7-53BD-4C90-F0C0-528B529534A5}"/>
          </ac:spMkLst>
        </pc:spChg>
        <pc:spChg chg="add mod">
          <ac:chgData name="Denise-Janina Ditthardt" userId="11422372-f4f1-46c7-9afb-bd6b0666198e" providerId="ADAL" clId="{8A5DEE04-EEAB-4F77-8085-32EAA7BA6124}" dt="2024-11-20T12:55:59.361" v="202"/>
          <ac:spMkLst>
            <pc:docMk/>
            <pc:sldMk cId="296957848" sldId="260"/>
            <ac:spMk id="21" creationId="{D7C564E9-4950-8DA2-1DC1-E25B2EBF4308}"/>
          </ac:spMkLst>
        </pc:spChg>
        <pc:spChg chg="add mod">
          <ac:chgData name="Denise-Janina Ditthardt" userId="11422372-f4f1-46c7-9afb-bd6b0666198e" providerId="ADAL" clId="{8A5DEE04-EEAB-4F77-8085-32EAA7BA6124}" dt="2024-11-20T12:56:16.208" v="214" actId="20577"/>
          <ac:spMkLst>
            <pc:docMk/>
            <pc:sldMk cId="296957848" sldId="260"/>
            <ac:spMk id="22" creationId="{FAE2D05D-EDB5-9B05-E356-938F76EE436B}"/>
          </ac:spMkLst>
        </pc:spChg>
        <pc:picChg chg="add del mod">
          <ac:chgData name="Denise-Janina Ditthardt" userId="11422372-f4f1-46c7-9afb-bd6b0666198e" providerId="ADAL" clId="{8A5DEE04-EEAB-4F77-8085-32EAA7BA6124}" dt="2024-11-20T12:45:36.258" v="77" actId="478"/>
          <ac:picMkLst>
            <pc:docMk/>
            <pc:sldMk cId="296957848" sldId="260"/>
            <ac:picMk id="4" creationId="{BFEDAA1E-58E5-9549-043E-63139CBD1880}"/>
          </ac:picMkLst>
        </pc:picChg>
      </pc:sldChg>
      <pc:sldChg chg="addSp delSp modSp mod">
        <pc:chgData name="Denise-Janina Ditthardt" userId="11422372-f4f1-46c7-9afb-bd6b0666198e" providerId="ADAL" clId="{8A5DEE04-EEAB-4F77-8085-32EAA7BA6124}" dt="2024-11-20T13:03:51.355" v="248" actId="1076"/>
        <pc:sldMkLst>
          <pc:docMk/>
          <pc:sldMk cId="544090756" sldId="261"/>
        </pc:sldMkLst>
        <pc:spChg chg="mod">
          <ac:chgData name="Denise-Janina Ditthardt" userId="11422372-f4f1-46c7-9afb-bd6b0666198e" providerId="ADAL" clId="{8A5DEE04-EEAB-4F77-8085-32EAA7BA6124}" dt="2024-11-20T12:57:36.810" v="228" actId="255"/>
          <ac:spMkLst>
            <pc:docMk/>
            <pc:sldMk cId="544090756" sldId="261"/>
            <ac:spMk id="4" creationId="{BED2FDC3-765E-15A4-1123-043FF9C3AA6F}"/>
          </ac:spMkLst>
        </pc:spChg>
        <pc:spChg chg="mod">
          <ac:chgData name="Denise-Janina Ditthardt" userId="11422372-f4f1-46c7-9afb-bd6b0666198e" providerId="ADAL" clId="{8A5DEE04-EEAB-4F77-8085-32EAA7BA6124}" dt="2024-11-20T13:00:47.332" v="240"/>
          <ac:spMkLst>
            <pc:docMk/>
            <pc:sldMk cId="544090756" sldId="261"/>
            <ac:spMk id="6" creationId="{10C632C6-5FBC-DF9C-0ADE-9200D9CBFA9C}"/>
          </ac:spMkLst>
        </pc:spChg>
        <pc:spChg chg="mod">
          <ac:chgData name="Denise-Janina Ditthardt" userId="11422372-f4f1-46c7-9afb-bd6b0666198e" providerId="ADAL" clId="{8A5DEE04-EEAB-4F77-8085-32EAA7BA6124}" dt="2024-11-20T12:57:46.305" v="229"/>
          <ac:spMkLst>
            <pc:docMk/>
            <pc:sldMk cId="544090756" sldId="261"/>
            <ac:spMk id="7" creationId="{D8204A4A-A175-0175-2F59-970E0ABB89E5}"/>
          </ac:spMkLst>
        </pc:spChg>
        <pc:spChg chg="mod">
          <ac:chgData name="Denise-Janina Ditthardt" userId="11422372-f4f1-46c7-9afb-bd6b0666198e" providerId="ADAL" clId="{8A5DEE04-EEAB-4F77-8085-32EAA7BA6124}" dt="2024-11-20T12:56:54.336" v="219" actId="6549"/>
          <ac:spMkLst>
            <pc:docMk/>
            <pc:sldMk cId="544090756" sldId="261"/>
            <ac:spMk id="9" creationId="{97B49B06-1CE4-3BA7-B5F5-970CF26A239D}"/>
          </ac:spMkLst>
        </pc:spChg>
        <pc:spChg chg="mod">
          <ac:chgData name="Denise-Janina Ditthardt" userId="11422372-f4f1-46c7-9afb-bd6b0666198e" providerId="ADAL" clId="{8A5DEE04-EEAB-4F77-8085-32EAA7BA6124}" dt="2024-11-20T13:02:19.484" v="241"/>
          <ac:spMkLst>
            <pc:docMk/>
            <pc:sldMk cId="544090756" sldId="261"/>
            <ac:spMk id="10" creationId="{3FFE4C7A-14B8-A5E1-4960-05906DFE8DBB}"/>
          </ac:spMkLst>
        </pc:spChg>
        <pc:picChg chg="del">
          <ac:chgData name="Denise-Janina Ditthardt" userId="11422372-f4f1-46c7-9afb-bd6b0666198e" providerId="ADAL" clId="{8A5DEE04-EEAB-4F77-8085-32EAA7BA6124}" dt="2024-11-20T12:56:52.337" v="218" actId="478"/>
          <ac:picMkLst>
            <pc:docMk/>
            <pc:sldMk cId="544090756" sldId="261"/>
            <ac:picMk id="3" creationId="{F1701BAB-D119-92D5-DB1D-4ADEE6C4A4C9}"/>
          </ac:picMkLst>
        </pc:picChg>
        <pc:picChg chg="add mod modCrop">
          <ac:chgData name="Denise-Janina Ditthardt" userId="11422372-f4f1-46c7-9afb-bd6b0666198e" providerId="ADAL" clId="{8A5DEE04-EEAB-4F77-8085-32EAA7BA6124}" dt="2024-11-20T12:58:49.538" v="239" actId="1076"/>
          <ac:picMkLst>
            <pc:docMk/>
            <pc:sldMk cId="544090756" sldId="261"/>
            <ac:picMk id="5" creationId="{929635A0-47CB-F55B-AA2B-B967D8101F94}"/>
          </ac:picMkLst>
        </pc:picChg>
        <pc:picChg chg="del">
          <ac:chgData name="Denise-Janina Ditthardt" userId="11422372-f4f1-46c7-9afb-bd6b0666198e" providerId="ADAL" clId="{8A5DEE04-EEAB-4F77-8085-32EAA7BA6124}" dt="2024-11-20T12:56:57.816" v="221" actId="478"/>
          <ac:picMkLst>
            <pc:docMk/>
            <pc:sldMk cId="544090756" sldId="261"/>
            <ac:picMk id="11" creationId="{DFE5736A-7673-182C-771F-1A826CDA12EF}"/>
          </ac:picMkLst>
        </pc:picChg>
        <pc:picChg chg="add mod">
          <ac:chgData name="Denise-Janina Ditthardt" userId="11422372-f4f1-46c7-9afb-bd6b0666198e" providerId="ADAL" clId="{8A5DEE04-EEAB-4F77-8085-32EAA7BA6124}" dt="2024-11-20T13:03:51.355" v="248" actId="1076"/>
          <ac:picMkLst>
            <pc:docMk/>
            <pc:sldMk cId="544090756" sldId="261"/>
            <ac:picMk id="13" creationId="{6FF285F7-5F96-4C6A-1C63-3E90E6AE994C}"/>
          </ac:picMkLst>
        </pc:picChg>
      </pc:sldChg>
      <pc:sldChg chg="del">
        <pc:chgData name="Denise-Janina Ditthardt" userId="11422372-f4f1-46c7-9afb-bd6b0666198e" providerId="ADAL" clId="{8A5DEE04-EEAB-4F77-8085-32EAA7BA6124}" dt="2024-11-20T12:57:06.706" v="223" actId="2696"/>
        <pc:sldMkLst>
          <pc:docMk/>
          <pc:sldMk cId="830129778" sldId="262"/>
        </pc:sldMkLst>
      </pc:sldChg>
      <pc:sldChg chg="del">
        <pc:chgData name="Denise-Janina Ditthardt" userId="11422372-f4f1-46c7-9afb-bd6b0666198e" providerId="ADAL" clId="{8A5DEE04-EEAB-4F77-8085-32EAA7BA6124}" dt="2024-11-20T12:57:09.725" v="224" actId="2696"/>
        <pc:sldMkLst>
          <pc:docMk/>
          <pc:sldMk cId="3411825656" sldId="263"/>
        </pc:sldMkLst>
      </pc:sldChg>
      <pc:sldChg chg="del">
        <pc:chgData name="Denise-Janina Ditthardt" userId="11422372-f4f1-46c7-9afb-bd6b0666198e" providerId="ADAL" clId="{8A5DEE04-EEAB-4F77-8085-32EAA7BA6124}" dt="2024-11-20T12:57:11.948" v="225" actId="2696"/>
        <pc:sldMkLst>
          <pc:docMk/>
          <pc:sldMk cId="3420388071" sldId="264"/>
        </pc:sldMkLst>
      </pc:sldChg>
      <pc:sldChg chg="del">
        <pc:chgData name="Denise-Janina Ditthardt" userId="11422372-f4f1-46c7-9afb-bd6b0666198e" providerId="ADAL" clId="{8A5DEE04-EEAB-4F77-8085-32EAA7BA6124}" dt="2024-11-20T12:57:15.319" v="226" actId="2696"/>
        <pc:sldMkLst>
          <pc:docMk/>
          <pc:sldMk cId="3648899442" sldId="265"/>
        </pc:sldMkLst>
      </pc:sldChg>
      <pc:sldChg chg="addSp delSp modSp add mod">
        <pc:chgData name="Denise-Janina Ditthardt" userId="11422372-f4f1-46c7-9afb-bd6b0666198e" providerId="ADAL" clId="{8A5DEE04-EEAB-4F77-8085-32EAA7BA6124}" dt="2024-11-20T12:55:30.904" v="193" actId="255"/>
        <pc:sldMkLst>
          <pc:docMk/>
          <pc:sldMk cId="4192508113" sldId="266"/>
        </pc:sldMkLst>
        <pc:spChg chg="del">
          <ac:chgData name="Denise-Janina Ditthardt" userId="11422372-f4f1-46c7-9afb-bd6b0666198e" providerId="ADAL" clId="{8A5DEE04-EEAB-4F77-8085-32EAA7BA6124}" dt="2024-11-20T12:52:10.563" v="151" actId="478"/>
          <ac:spMkLst>
            <pc:docMk/>
            <pc:sldMk cId="4192508113" sldId="266"/>
            <ac:spMk id="2" creationId="{80528666-DDFC-3473-E292-B298A4E8F67C}"/>
          </ac:spMkLst>
        </pc:spChg>
        <pc:spChg chg="add mod">
          <ac:chgData name="Denise-Janina Ditthardt" userId="11422372-f4f1-46c7-9afb-bd6b0666198e" providerId="ADAL" clId="{8A5DEE04-EEAB-4F77-8085-32EAA7BA6124}" dt="2024-11-20T12:53:48.618" v="187" actId="20577"/>
          <ac:spMkLst>
            <pc:docMk/>
            <pc:sldMk cId="4192508113" sldId="266"/>
            <ac:spMk id="4" creationId="{9D048F87-5214-F679-7498-58BEF631CC06}"/>
          </ac:spMkLst>
        </pc:spChg>
        <pc:spChg chg="del">
          <ac:chgData name="Denise-Janina Ditthardt" userId="11422372-f4f1-46c7-9afb-bd6b0666198e" providerId="ADAL" clId="{8A5DEE04-EEAB-4F77-8085-32EAA7BA6124}" dt="2024-11-20T12:52:17.216" v="153" actId="478"/>
          <ac:spMkLst>
            <pc:docMk/>
            <pc:sldMk cId="4192508113" sldId="266"/>
            <ac:spMk id="6" creationId="{0D5ACD9B-C713-C957-A7D9-C0E6A7E6FF0B}"/>
          </ac:spMkLst>
        </pc:spChg>
        <pc:spChg chg="add mod">
          <ac:chgData name="Denise-Janina Ditthardt" userId="11422372-f4f1-46c7-9afb-bd6b0666198e" providerId="ADAL" clId="{8A5DEE04-EEAB-4F77-8085-32EAA7BA6124}" dt="2024-11-20T12:55:30.904" v="193" actId="255"/>
          <ac:spMkLst>
            <pc:docMk/>
            <pc:sldMk cId="4192508113" sldId="266"/>
            <ac:spMk id="7" creationId="{C3414CD3-BC59-DD72-D4E4-E2AFD836A88A}"/>
          </ac:spMkLst>
        </pc:spChg>
        <pc:spChg chg="del">
          <ac:chgData name="Denise-Janina Ditthardt" userId="11422372-f4f1-46c7-9afb-bd6b0666198e" providerId="ADAL" clId="{8A5DEE04-EEAB-4F77-8085-32EAA7BA6124}" dt="2024-11-20T12:52:19.225" v="154" actId="478"/>
          <ac:spMkLst>
            <pc:docMk/>
            <pc:sldMk cId="4192508113" sldId="266"/>
            <ac:spMk id="8" creationId="{102E75F1-5D74-9FF8-60A0-F092D17BC3F3}"/>
          </ac:spMkLst>
        </pc:spChg>
        <pc:spChg chg="del">
          <ac:chgData name="Denise-Janina Ditthardt" userId="11422372-f4f1-46c7-9afb-bd6b0666198e" providerId="ADAL" clId="{8A5DEE04-EEAB-4F77-8085-32EAA7BA6124}" dt="2024-11-20T12:52:28.366" v="158" actId="478"/>
          <ac:spMkLst>
            <pc:docMk/>
            <pc:sldMk cId="4192508113" sldId="266"/>
            <ac:spMk id="10" creationId="{EA5A5624-AB29-A7AD-07A1-1830EE12CEF7}"/>
          </ac:spMkLst>
        </pc:spChg>
        <pc:spChg chg="del">
          <ac:chgData name="Denise-Janina Ditthardt" userId="11422372-f4f1-46c7-9afb-bd6b0666198e" providerId="ADAL" clId="{8A5DEE04-EEAB-4F77-8085-32EAA7BA6124}" dt="2024-11-20T12:52:30.173" v="159" actId="478"/>
          <ac:spMkLst>
            <pc:docMk/>
            <pc:sldMk cId="4192508113" sldId="266"/>
            <ac:spMk id="12" creationId="{2F38FC87-08B0-AC15-43DB-E959B0B1597E}"/>
          </ac:spMkLst>
        </pc:spChg>
        <pc:spChg chg="del">
          <ac:chgData name="Denise-Janina Ditthardt" userId="11422372-f4f1-46c7-9afb-bd6b0666198e" providerId="ADAL" clId="{8A5DEE04-EEAB-4F77-8085-32EAA7BA6124}" dt="2024-11-20T12:52:24.277" v="156" actId="478"/>
          <ac:spMkLst>
            <pc:docMk/>
            <pc:sldMk cId="4192508113" sldId="266"/>
            <ac:spMk id="14" creationId="{51A9CF53-26EC-9CB0-9CEC-5DE7419AB065}"/>
          </ac:spMkLst>
        </pc:spChg>
        <pc:spChg chg="del">
          <ac:chgData name="Denise-Janina Ditthardt" userId="11422372-f4f1-46c7-9afb-bd6b0666198e" providerId="ADAL" clId="{8A5DEE04-EEAB-4F77-8085-32EAA7BA6124}" dt="2024-11-20T12:52:26.144" v="157" actId="478"/>
          <ac:spMkLst>
            <pc:docMk/>
            <pc:sldMk cId="4192508113" sldId="266"/>
            <ac:spMk id="16" creationId="{739B2902-726D-56D4-A2EA-417415D473EB}"/>
          </ac:spMkLst>
        </pc:spChg>
        <pc:spChg chg="del">
          <ac:chgData name="Denise-Janina Ditthardt" userId="11422372-f4f1-46c7-9afb-bd6b0666198e" providerId="ADAL" clId="{8A5DEE04-EEAB-4F77-8085-32EAA7BA6124}" dt="2024-11-20T12:52:21.963" v="155" actId="478"/>
          <ac:spMkLst>
            <pc:docMk/>
            <pc:sldMk cId="4192508113" sldId="266"/>
            <ac:spMk id="18" creationId="{B86CF103-F85A-4B6E-3624-A7FCF69BF3FC}"/>
          </ac:spMkLst>
        </pc:spChg>
        <pc:spChg chg="del">
          <ac:chgData name="Denise-Janina Ditthardt" userId="11422372-f4f1-46c7-9afb-bd6b0666198e" providerId="ADAL" clId="{8A5DEE04-EEAB-4F77-8085-32EAA7BA6124}" dt="2024-11-20T12:52:14.175" v="152" actId="478"/>
          <ac:spMkLst>
            <pc:docMk/>
            <pc:sldMk cId="4192508113" sldId="266"/>
            <ac:spMk id="20" creationId="{9CD92FF7-53BD-4C90-F0C0-528B529534A5}"/>
          </ac:spMkLst>
        </pc:spChg>
      </pc:sldChg>
    </pc:docChg>
  </pc:docChgLst>
  <pc:docChgLst>
    <pc:chgData name="Denise-Janina Ditthardt" userId="11422372-f4f1-46c7-9afb-bd6b0666198e" providerId="ADAL" clId="{04B2EEBC-8538-4049-9527-BDAD8B0A50ED}"/>
    <pc:docChg chg="undo custSel addSld modSld">
      <pc:chgData name="Denise-Janina Ditthardt" userId="11422372-f4f1-46c7-9afb-bd6b0666198e" providerId="ADAL" clId="{04B2EEBC-8538-4049-9527-BDAD8B0A50ED}" dt="2024-09-23T15:35:28.581" v="1265" actId="20577"/>
      <pc:docMkLst>
        <pc:docMk/>
      </pc:docMkLst>
      <pc:sldChg chg="modSp mod">
        <pc:chgData name="Denise-Janina Ditthardt" userId="11422372-f4f1-46c7-9afb-bd6b0666198e" providerId="ADAL" clId="{04B2EEBC-8538-4049-9527-BDAD8B0A50ED}" dt="2024-09-23T15:35:28.581" v="1265" actId="20577"/>
        <pc:sldMkLst>
          <pc:docMk/>
          <pc:sldMk cId="296957848" sldId="260"/>
        </pc:sldMkLst>
        <pc:spChg chg="mod">
          <ac:chgData name="Denise-Janina Ditthardt" userId="11422372-f4f1-46c7-9afb-bd6b0666198e" providerId="ADAL" clId="{04B2EEBC-8538-4049-9527-BDAD8B0A50ED}" dt="2024-09-23T15:35:28.581" v="1265" actId="20577"/>
          <ac:spMkLst>
            <pc:docMk/>
            <pc:sldMk cId="296957848" sldId="260"/>
            <ac:spMk id="2" creationId="{80528666-DDFC-3473-E292-B298A4E8F67C}"/>
          </ac:spMkLst>
        </pc:spChg>
      </pc:sldChg>
      <pc:sldChg chg="addSp modSp mod">
        <pc:chgData name="Denise-Janina Ditthardt" userId="11422372-f4f1-46c7-9afb-bd6b0666198e" providerId="ADAL" clId="{04B2EEBC-8538-4049-9527-BDAD8B0A50ED}" dt="2024-09-23T08:59:23.824" v="701" actId="20577"/>
        <pc:sldMkLst>
          <pc:docMk/>
          <pc:sldMk cId="544090756" sldId="261"/>
        </pc:sldMkLst>
        <pc:spChg chg="mod">
          <ac:chgData name="Denise-Janina Ditthardt" userId="11422372-f4f1-46c7-9afb-bd6b0666198e" providerId="ADAL" clId="{04B2EEBC-8538-4049-9527-BDAD8B0A50ED}" dt="2024-09-23T08:59:23.824" v="701" actId="20577"/>
          <ac:spMkLst>
            <pc:docMk/>
            <pc:sldMk cId="544090756" sldId="261"/>
            <ac:spMk id="4" creationId="{BED2FDC3-765E-15A4-1123-043FF9C3AA6F}"/>
          </ac:spMkLst>
        </pc:spChg>
        <pc:spChg chg="mod">
          <ac:chgData name="Denise-Janina Ditthardt" userId="11422372-f4f1-46c7-9afb-bd6b0666198e" providerId="ADAL" clId="{04B2EEBC-8538-4049-9527-BDAD8B0A50ED}" dt="2024-09-23T08:35:25.191" v="25"/>
          <ac:spMkLst>
            <pc:docMk/>
            <pc:sldMk cId="544090756" sldId="261"/>
            <ac:spMk id="6" creationId="{10C632C6-5FBC-DF9C-0ADE-9200D9CBFA9C}"/>
          </ac:spMkLst>
        </pc:spChg>
        <pc:spChg chg="mod">
          <ac:chgData name="Denise-Janina Ditthardt" userId="11422372-f4f1-46c7-9afb-bd6b0666198e" providerId="ADAL" clId="{04B2EEBC-8538-4049-9527-BDAD8B0A50ED}" dt="2024-09-23T08:35:01.729" v="24"/>
          <ac:spMkLst>
            <pc:docMk/>
            <pc:sldMk cId="544090756" sldId="261"/>
            <ac:spMk id="9" creationId="{97B49B06-1CE4-3BA7-B5F5-970CF26A239D}"/>
          </ac:spMkLst>
        </pc:spChg>
        <pc:spChg chg="mod">
          <ac:chgData name="Denise-Janina Ditthardt" userId="11422372-f4f1-46c7-9afb-bd6b0666198e" providerId="ADAL" clId="{04B2EEBC-8538-4049-9527-BDAD8B0A50ED}" dt="2024-09-23T08:44:52.910" v="312" actId="20577"/>
          <ac:spMkLst>
            <pc:docMk/>
            <pc:sldMk cId="544090756" sldId="261"/>
            <ac:spMk id="10" creationId="{3FFE4C7A-14B8-A5E1-4960-05906DFE8DBB}"/>
          </ac:spMkLst>
        </pc:spChg>
        <pc:picChg chg="add mod modCrop">
          <ac:chgData name="Denise-Janina Ditthardt" userId="11422372-f4f1-46c7-9afb-bd6b0666198e" providerId="ADAL" clId="{04B2EEBC-8538-4049-9527-BDAD8B0A50ED}" dt="2024-09-23T08:58:42.982" v="629" actId="14100"/>
          <ac:picMkLst>
            <pc:docMk/>
            <pc:sldMk cId="544090756" sldId="261"/>
            <ac:picMk id="3" creationId="{F1701BAB-D119-92D5-DB1D-4ADEE6C4A4C9}"/>
          </ac:picMkLst>
        </pc:picChg>
        <pc:picChg chg="add mod modCrop">
          <ac:chgData name="Denise-Janina Ditthardt" userId="11422372-f4f1-46c7-9afb-bd6b0666198e" providerId="ADAL" clId="{04B2EEBC-8538-4049-9527-BDAD8B0A50ED}" dt="2024-09-23T08:37:00.678" v="39" actId="1076"/>
          <ac:picMkLst>
            <pc:docMk/>
            <pc:sldMk cId="544090756" sldId="261"/>
            <ac:picMk id="11" creationId="{DFE5736A-7673-182C-771F-1A826CDA12EF}"/>
          </ac:picMkLst>
        </pc:picChg>
      </pc:sldChg>
      <pc:sldChg chg="addSp delSp modSp add mod">
        <pc:chgData name="Denise-Janina Ditthardt" userId="11422372-f4f1-46c7-9afb-bd6b0666198e" providerId="ADAL" clId="{04B2EEBC-8538-4049-9527-BDAD8B0A50ED}" dt="2024-09-23T08:46:40.115" v="319" actId="1076"/>
        <pc:sldMkLst>
          <pc:docMk/>
          <pc:sldMk cId="830129778" sldId="262"/>
        </pc:sldMkLst>
        <pc:spChg chg="mod">
          <ac:chgData name="Denise-Janina Ditthardt" userId="11422372-f4f1-46c7-9afb-bd6b0666198e" providerId="ADAL" clId="{04B2EEBC-8538-4049-9527-BDAD8B0A50ED}" dt="2024-09-23T08:40:08.005" v="287" actId="20577"/>
          <ac:spMkLst>
            <pc:docMk/>
            <pc:sldMk cId="830129778" sldId="262"/>
            <ac:spMk id="4" creationId="{BED2FDC3-765E-15A4-1123-043FF9C3AA6F}"/>
          </ac:spMkLst>
        </pc:spChg>
        <pc:spChg chg="add del mod">
          <ac:chgData name="Denise-Janina Ditthardt" userId="11422372-f4f1-46c7-9afb-bd6b0666198e" providerId="ADAL" clId="{04B2EEBC-8538-4049-9527-BDAD8B0A50ED}" dt="2024-09-23T08:42:07.448" v="298"/>
          <ac:spMkLst>
            <pc:docMk/>
            <pc:sldMk cId="830129778" sldId="262"/>
            <ac:spMk id="5" creationId="{0DB0B564-A5E8-AD68-98EE-CF8C930D785B}"/>
          </ac:spMkLst>
        </pc:spChg>
        <pc:spChg chg="mod">
          <ac:chgData name="Denise-Janina Ditthardt" userId="11422372-f4f1-46c7-9afb-bd6b0666198e" providerId="ADAL" clId="{04B2EEBC-8538-4049-9527-BDAD8B0A50ED}" dt="2024-09-23T08:45:55.130" v="314"/>
          <ac:spMkLst>
            <pc:docMk/>
            <pc:sldMk cId="830129778" sldId="262"/>
            <ac:spMk id="6" creationId="{10C632C6-5FBC-DF9C-0ADE-9200D9CBFA9C}"/>
          </ac:spMkLst>
        </pc:spChg>
        <pc:spChg chg="add del mod">
          <ac:chgData name="Denise-Janina Ditthardt" userId="11422372-f4f1-46c7-9afb-bd6b0666198e" providerId="ADAL" clId="{04B2EEBC-8538-4049-9527-BDAD8B0A50ED}" dt="2024-09-23T08:40:53.291" v="294" actId="20577"/>
          <ac:spMkLst>
            <pc:docMk/>
            <pc:sldMk cId="830129778" sldId="262"/>
            <ac:spMk id="7" creationId="{D8204A4A-A175-0175-2F59-970E0ABB89E5}"/>
          </ac:spMkLst>
        </pc:spChg>
        <pc:spChg chg="mod">
          <ac:chgData name="Denise-Janina Ditthardt" userId="11422372-f4f1-46c7-9afb-bd6b0666198e" providerId="ADAL" clId="{04B2EEBC-8538-4049-9527-BDAD8B0A50ED}" dt="2024-09-23T08:41:24.877" v="295"/>
          <ac:spMkLst>
            <pc:docMk/>
            <pc:sldMk cId="830129778" sldId="262"/>
            <ac:spMk id="9" creationId="{97B49B06-1CE4-3BA7-B5F5-970CF26A239D}"/>
          </ac:spMkLst>
        </pc:spChg>
        <pc:spChg chg="mod">
          <ac:chgData name="Denise-Janina Ditthardt" userId="11422372-f4f1-46c7-9afb-bd6b0666198e" providerId="ADAL" clId="{04B2EEBC-8538-4049-9527-BDAD8B0A50ED}" dt="2024-09-23T08:45:14.777" v="313" actId="6549"/>
          <ac:spMkLst>
            <pc:docMk/>
            <pc:sldMk cId="830129778" sldId="262"/>
            <ac:spMk id="10" creationId="{3FFE4C7A-14B8-A5E1-4960-05906DFE8DBB}"/>
          </ac:spMkLst>
        </pc:spChg>
        <pc:picChg chg="del">
          <ac:chgData name="Denise-Janina Ditthardt" userId="11422372-f4f1-46c7-9afb-bd6b0666198e" providerId="ADAL" clId="{04B2EEBC-8538-4049-9527-BDAD8B0A50ED}" dt="2024-09-23T08:40:44.676" v="290" actId="478"/>
          <ac:picMkLst>
            <pc:docMk/>
            <pc:sldMk cId="830129778" sldId="262"/>
            <ac:picMk id="3" creationId="{F1701BAB-D119-92D5-DB1D-4ADEE6C4A4C9}"/>
          </ac:picMkLst>
        </pc:picChg>
        <pc:picChg chg="del">
          <ac:chgData name="Denise-Janina Ditthardt" userId="11422372-f4f1-46c7-9afb-bd6b0666198e" providerId="ADAL" clId="{04B2EEBC-8538-4049-9527-BDAD8B0A50ED}" dt="2024-09-23T08:42:07.444" v="296" actId="478"/>
          <ac:picMkLst>
            <pc:docMk/>
            <pc:sldMk cId="830129778" sldId="262"/>
            <ac:picMk id="11" creationId="{DFE5736A-7673-182C-771F-1A826CDA12EF}"/>
          </ac:picMkLst>
        </pc:picChg>
        <pc:picChg chg="add del mod">
          <ac:chgData name="Denise-Janina Ditthardt" userId="11422372-f4f1-46c7-9afb-bd6b0666198e" providerId="ADAL" clId="{04B2EEBC-8538-4049-9527-BDAD8B0A50ED}" dt="2024-09-23T08:42:18.164" v="302" actId="478"/>
          <ac:picMkLst>
            <pc:docMk/>
            <pc:sldMk cId="830129778" sldId="262"/>
            <ac:picMk id="13" creationId="{0F9CC053-A112-2640-879A-F643D66F6175}"/>
          </ac:picMkLst>
        </pc:picChg>
        <pc:picChg chg="add mod modCrop">
          <ac:chgData name="Denise-Janina Ditthardt" userId="11422372-f4f1-46c7-9afb-bd6b0666198e" providerId="ADAL" clId="{04B2EEBC-8538-4049-9527-BDAD8B0A50ED}" dt="2024-09-23T08:44:08.972" v="309" actId="1076"/>
          <ac:picMkLst>
            <pc:docMk/>
            <pc:sldMk cId="830129778" sldId="262"/>
            <ac:picMk id="15" creationId="{17BAA1FC-AFAE-8885-97FC-BE045BFB949B}"/>
          </ac:picMkLst>
        </pc:picChg>
        <pc:picChg chg="add mod">
          <ac:chgData name="Denise-Janina Ditthardt" userId="11422372-f4f1-46c7-9afb-bd6b0666198e" providerId="ADAL" clId="{04B2EEBC-8538-4049-9527-BDAD8B0A50ED}" dt="2024-09-23T08:46:40.115" v="319" actId="1076"/>
          <ac:picMkLst>
            <pc:docMk/>
            <pc:sldMk cId="830129778" sldId="262"/>
            <ac:picMk id="17" creationId="{2A9C8D14-7F39-CD2B-6EA5-80E333D91BF5}"/>
          </ac:picMkLst>
        </pc:picChg>
      </pc:sldChg>
      <pc:sldChg chg="addSp delSp modSp add mod">
        <pc:chgData name="Denise-Janina Ditthardt" userId="11422372-f4f1-46c7-9afb-bd6b0666198e" providerId="ADAL" clId="{04B2EEBC-8538-4049-9527-BDAD8B0A50ED}" dt="2024-09-23T08:55:55.264" v="526" actId="1076"/>
        <pc:sldMkLst>
          <pc:docMk/>
          <pc:sldMk cId="3411825656" sldId="263"/>
        </pc:sldMkLst>
        <pc:spChg chg="mod">
          <ac:chgData name="Denise-Janina Ditthardt" userId="11422372-f4f1-46c7-9afb-bd6b0666198e" providerId="ADAL" clId="{04B2EEBC-8538-4049-9527-BDAD8B0A50ED}" dt="2024-09-23T08:47:10.976" v="321"/>
          <ac:spMkLst>
            <pc:docMk/>
            <pc:sldMk cId="3411825656" sldId="263"/>
            <ac:spMk id="4" creationId="{BED2FDC3-765E-15A4-1123-043FF9C3AA6F}"/>
          </ac:spMkLst>
        </pc:spChg>
        <pc:spChg chg="mod">
          <ac:chgData name="Denise-Janina Ditthardt" userId="11422372-f4f1-46c7-9afb-bd6b0666198e" providerId="ADAL" clId="{04B2EEBC-8538-4049-9527-BDAD8B0A50ED}" dt="2024-09-23T08:52:14.560" v="508" actId="20577"/>
          <ac:spMkLst>
            <pc:docMk/>
            <pc:sldMk cId="3411825656" sldId="263"/>
            <ac:spMk id="6" creationId="{10C632C6-5FBC-DF9C-0ADE-9200D9CBFA9C}"/>
          </ac:spMkLst>
        </pc:spChg>
        <pc:spChg chg="mod">
          <ac:chgData name="Denise-Janina Ditthardt" userId="11422372-f4f1-46c7-9afb-bd6b0666198e" providerId="ADAL" clId="{04B2EEBC-8538-4049-9527-BDAD8B0A50ED}" dt="2024-09-23T08:48:26.097" v="327" actId="6549"/>
          <ac:spMkLst>
            <pc:docMk/>
            <pc:sldMk cId="3411825656" sldId="263"/>
            <ac:spMk id="7" creationId="{D8204A4A-A175-0175-2F59-970E0ABB89E5}"/>
          </ac:spMkLst>
        </pc:spChg>
        <pc:spChg chg="mod">
          <ac:chgData name="Denise-Janina Ditthardt" userId="11422372-f4f1-46c7-9afb-bd6b0666198e" providerId="ADAL" clId="{04B2EEBC-8538-4049-9527-BDAD8B0A50ED}" dt="2024-09-23T08:50:56.050" v="507" actId="20577"/>
          <ac:spMkLst>
            <pc:docMk/>
            <pc:sldMk cId="3411825656" sldId="263"/>
            <ac:spMk id="9" creationId="{97B49B06-1CE4-3BA7-B5F5-970CF26A239D}"/>
          </ac:spMkLst>
        </pc:spChg>
        <pc:picChg chg="add mod modCrop">
          <ac:chgData name="Denise-Janina Ditthardt" userId="11422372-f4f1-46c7-9afb-bd6b0666198e" providerId="ADAL" clId="{04B2EEBC-8538-4049-9527-BDAD8B0A50ED}" dt="2024-09-23T08:48:49.989" v="332" actId="1076"/>
          <ac:picMkLst>
            <pc:docMk/>
            <pc:sldMk cId="3411825656" sldId="263"/>
            <ac:picMk id="3" creationId="{514B13A6-FDD0-5C68-FB79-B6DB6B9DB03B}"/>
          </ac:picMkLst>
        </pc:picChg>
        <pc:picChg chg="add mod">
          <ac:chgData name="Denise-Janina Ditthardt" userId="11422372-f4f1-46c7-9afb-bd6b0666198e" providerId="ADAL" clId="{04B2EEBC-8538-4049-9527-BDAD8B0A50ED}" dt="2024-09-23T08:52:31.518" v="515" actId="1076"/>
          <ac:picMkLst>
            <pc:docMk/>
            <pc:sldMk cId="3411825656" sldId="263"/>
            <ac:picMk id="11" creationId="{638FE13E-4D82-EA5F-A2CB-99FFC4A2032C}"/>
          </ac:picMkLst>
        </pc:picChg>
        <pc:picChg chg="add mod modCrop">
          <ac:chgData name="Denise-Janina Ditthardt" userId="11422372-f4f1-46c7-9afb-bd6b0666198e" providerId="ADAL" clId="{04B2EEBC-8538-4049-9527-BDAD8B0A50ED}" dt="2024-09-23T08:55:55.264" v="526" actId="1076"/>
          <ac:picMkLst>
            <pc:docMk/>
            <pc:sldMk cId="3411825656" sldId="263"/>
            <ac:picMk id="13" creationId="{9CFDDF23-D45B-3653-7C6A-23ACAC5669AC}"/>
          </ac:picMkLst>
        </pc:picChg>
        <pc:picChg chg="del">
          <ac:chgData name="Denise-Janina Ditthardt" userId="11422372-f4f1-46c7-9afb-bd6b0666198e" providerId="ADAL" clId="{04B2EEBC-8538-4049-9527-BDAD8B0A50ED}" dt="2024-09-23T08:52:35.980" v="516" actId="478"/>
          <ac:picMkLst>
            <pc:docMk/>
            <pc:sldMk cId="3411825656" sldId="263"/>
            <ac:picMk id="17" creationId="{2A9C8D14-7F39-CD2B-6EA5-80E333D91BF5}"/>
          </ac:picMkLst>
        </pc:picChg>
      </pc:sldChg>
      <pc:sldChg chg="addSp delSp modSp add mod">
        <pc:chgData name="Denise-Janina Ditthardt" userId="11422372-f4f1-46c7-9afb-bd6b0666198e" providerId="ADAL" clId="{04B2EEBC-8538-4049-9527-BDAD8B0A50ED}" dt="2024-09-23T09:07:57.130" v="967"/>
        <pc:sldMkLst>
          <pc:docMk/>
          <pc:sldMk cId="3420388071" sldId="264"/>
        </pc:sldMkLst>
        <pc:spChg chg="mod">
          <ac:chgData name="Denise-Janina Ditthardt" userId="11422372-f4f1-46c7-9afb-bd6b0666198e" providerId="ADAL" clId="{04B2EEBC-8538-4049-9527-BDAD8B0A50ED}" dt="2024-09-23T08:57:53.431" v="616" actId="20577"/>
          <ac:spMkLst>
            <pc:docMk/>
            <pc:sldMk cId="3420388071" sldId="264"/>
            <ac:spMk id="4" creationId="{BED2FDC3-765E-15A4-1123-043FF9C3AA6F}"/>
          </ac:spMkLst>
        </pc:spChg>
        <pc:spChg chg="mod">
          <ac:chgData name="Denise-Janina Ditthardt" userId="11422372-f4f1-46c7-9afb-bd6b0666198e" providerId="ADAL" clId="{04B2EEBC-8538-4049-9527-BDAD8B0A50ED}" dt="2024-09-23T09:06:09.032" v="843" actId="20577"/>
          <ac:spMkLst>
            <pc:docMk/>
            <pc:sldMk cId="3420388071" sldId="264"/>
            <ac:spMk id="6" creationId="{10C632C6-5FBC-DF9C-0ADE-9200D9CBFA9C}"/>
          </ac:spMkLst>
        </pc:spChg>
        <pc:spChg chg="mod">
          <ac:chgData name="Denise-Janina Ditthardt" userId="11422372-f4f1-46c7-9afb-bd6b0666198e" providerId="ADAL" clId="{04B2EEBC-8538-4049-9527-BDAD8B0A50ED}" dt="2024-09-23T09:00:06.829" v="712" actId="20577"/>
          <ac:spMkLst>
            <pc:docMk/>
            <pc:sldMk cId="3420388071" sldId="264"/>
            <ac:spMk id="7" creationId="{D8204A4A-A175-0175-2F59-970E0ABB89E5}"/>
          </ac:spMkLst>
        </pc:spChg>
        <pc:spChg chg="mod">
          <ac:chgData name="Denise-Janina Ditthardt" userId="11422372-f4f1-46c7-9afb-bd6b0666198e" providerId="ADAL" clId="{04B2EEBC-8538-4049-9527-BDAD8B0A50ED}" dt="2024-09-23T09:07:40.151" v="966" actId="20577"/>
          <ac:spMkLst>
            <pc:docMk/>
            <pc:sldMk cId="3420388071" sldId="264"/>
            <ac:spMk id="8" creationId="{F8B76D9D-C95A-3B2D-FB7E-6DF98A2905D0}"/>
          </ac:spMkLst>
        </pc:spChg>
        <pc:spChg chg="mod">
          <ac:chgData name="Denise-Janina Ditthardt" userId="11422372-f4f1-46c7-9afb-bd6b0666198e" providerId="ADAL" clId="{04B2EEBC-8538-4049-9527-BDAD8B0A50ED}" dt="2024-09-23T08:58:00.003" v="619" actId="6549"/>
          <ac:spMkLst>
            <pc:docMk/>
            <pc:sldMk cId="3420388071" sldId="264"/>
            <ac:spMk id="9" creationId="{97B49B06-1CE4-3BA7-B5F5-970CF26A239D}"/>
          </ac:spMkLst>
        </pc:spChg>
        <pc:spChg chg="mod">
          <ac:chgData name="Denise-Janina Ditthardt" userId="11422372-f4f1-46c7-9afb-bd6b0666198e" providerId="ADAL" clId="{04B2EEBC-8538-4049-9527-BDAD8B0A50ED}" dt="2024-09-23T09:07:57.130" v="967"/>
          <ac:spMkLst>
            <pc:docMk/>
            <pc:sldMk cId="3420388071" sldId="264"/>
            <ac:spMk id="10" creationId="{3FFE4C7A-14B8-A5E1-4960-05906DFE8DBB}"/>
          </ac:spMkLst>
        </pc:spChg>
        <pc:picChg chg="del">
          <ac:chgData name="Denise-Janina Ditthardt" userId="11422372-f4f1-46c7-9afb-bd6b0666198e" providerId="ADAL" clId="{04B2EEBC-8538-4049-9527-BDAD8B0A50ED}" dt="2024-09-23T08:57:57.019" v="617" actId="478"/>
          <ac:picMkLst>
            <pc:docMk/>
            <pc:sldMk cId="3420388071" sldId="264"/>
            <ac:picMk id="3" creationId="{514B13A6-FDD0-5C68-FB79-B6DB6B9DB03B}"/>
          </ac:picMkLst>
        </pc:picChg>
        <pc:picChg chg="add mod modCrop">
          <ac:chgData name="Denise-Janina Ditthardt" userId="11422372-f4f1-46c7-9afb-bd6b0666198e" providerId="ADAL" clId="{04B2EEBC-8538-4049-9527-BDAD8B0A50ED}" dt="2024-09-23T09:05:30.401" v="724" actId="1036"/>
          <ac:picMkLst>
            <pc:docMk/>
            <pc:sldMk cId="3420388071" sldId="264"/>
            <ac:picMk id="5" creationId="{A3FB4FE5-FAAB-57C0-9AE3-B40760AFF0D1}"/>
          </ac:picMkLst>
        </pc:picChg>
        <pc:picChg chg="del">
          <ac:chgData name="Denise-Janina Ditthardt" userId="11422372-f4f1-46c7-9afb-bd6b0666198e" providerId="ADAL" clId="{04B2EEBC-8538-4049-9527-BDAD8B0A50ED}" dt="2024-09-23T08:58:01.723" v="622" actId="478"/>
          <ac:picMkLst>
            <pc:docMk/>
            <pc:sldMk cId="3420388071" sldId="264"/>
            <ac:picMk id="11" creationId="{638FE13E-4D82-EA5F-A2CB-99FFC4A2032C}"/>
          </ac:picMkLst>
        </pc:picChg>
        <pc:picChg chg="del">
          <ac:chgData name="Denise-Janina Ditthardt" userId="11422372-f4f1-46c7-9afb-bd6b0666198e" providerId="ADAL" clId="{04B2EEBC-8538-4049-9527-BDAD8B0A50ED}" dt="2024-09-23T08:58:00.694" v="620" actId="478"/>
          <ac:picMkLst>
            <pc:docMk/>
            <pc:sldMk cId="3420388071" sldId="264"/>
            <ac:picMk id="13" creationId="{9CFDDF23-D45B-3653-7C6A-23ACAC5669AC}"/>
          </ac:picMkLst>
        </pc:picChg>
        <pc:picChg chg="del">
          <ac:chgData name="Denise-Janina Ditthardt" userId="11422372-f4f1-46c7-9afb-bd6b0666198e" providerId="ADAL" clId="{04B2EEBC-8538-4049-9527-BDAD8B0A50ED}" dt="2024-09-23T08:58:01.166" v="621" actId="478"/>
          <ac:picMkLst>
            <pc:docMk/>
            <pc:sldMk cId="3420388071" sldId="264"/>
            <ac:picMk id="15" creationId="{17BAA1FC-AFAE-8885-97FC-BE045BFB949B}"/>
          </ac:picMkLst>
        </pc:picChg>
      </pc:sldChg>
      <pc:sldChg chg="addSp delSp modSp add mod">
        <pc:chgData name="Denise-Janina Ditthardt" userId="11422372-f4f1-46c7-9afb-bd6b0666198e" providerId="ADAL" clId="{04B2EEBC-8538-4049-9527-BDAD8B0A50ED}" dt="2024-09-23T09:13:24.780" v="1253" actId="20577"/>
        <pc:sldMkLst>
          <pc:docMk/>
          <pc:sldMk cId="3648899442" sldId="265"/>
        </pc:sldMkLst>
        <pc:spChg chg="mod">
          <ac:chgData name="Denise-Janina Ditthardt" userId="11422372-f4f1-46c7-9afb-bd6b0666198e" providerId="ADAL" clId="{04B2EEBC-8538-4049-9527-BDAD8B0A50ED}" dt="2024-09-23T09:08:14.783" v="969" actId="6549"/>
          <ac:spMkLst>
            <pc:docMk/>
            <pc:sldMk cId="3648899442" sldId="265"/>
            <ac:spMk id="4" creationId="{BED2FDC3-765E-15A4-1123-043FF9C3AA6F}"/>
          </ac:spMkLst>
        </pc:spChg>
        <pc:spChg chg="mod">
          <ac:chgData name="Denise-Janina Ditthardt" userId="11422372-f4f1-46c7-9afb-bd6b0666198e" providerId="ADAL" clId="{04B2EEBC-8538-4049-9527-BDAD8B0A50ED}" dt="2024-09-23T09:08:18.001" v="972" actId="6549"/>
          <ac:spMkLst>
            <pc:docMk/>
            <pc:sldMk cId="3648899442" sldId="265"/>
            <ac:spMk id="6" creationId="{10C632C6-5FBC-DF9C-0ADE-9200D9CBFA9C}"/>
          </ac:spMkLst>
        </pc:spChg>
        <pc:spChg chg="mod">
          <ac:chgData name="Denise-Janina Ditthardt" userId="11422372-f4f1-46c7-9afb-bd6b0666198e" providerId="ADAL" clId="{04B2EEBC-8538-4049-9527-BDAD8B0A50ED}" dt="2024-09-23T09:12:22.603" v="1207" actId="20577"/>
          <ac:spMkLst>
            <pc:docMk/>
            <pc:sldMk cId="3648899442" sldId="265"/>
            <ac:spMk id="7" creationId="{D8204A4A-A175-0175-2F59-970E0ABB89E5}"/>
          </ac:spMkLst>
        </pc:spChg>
        <pc:spChg chg="mod">
          <ac:chgData name="Denise-Janina Ditthardt" userId="11422372-f4f1-46c7-9afb-bd6b0666198e" providerId="ADAL" clId="{04B2EEBC-8538-4049-9527-BDAD8B0A50ED}" dt="2024-09-23T09:08:19.091" v="973" actId="6549"/>
          <ac:spMkLst>
            <pc:docMk/>
            <pc:sldMk cId="3648899442" sldId="265"/>
            <ac:spMk id="8" creationId="{F8B76D9D-C95A-3B2D-FB7E-6DF98A2905D0}"/>
          </ac:spMkLst>
        </pc:spChg>
        <pc:spChg chg="mod">
          <ac:chgData name="Denise-Janina Ditthardt" userId="11422372-f4f1-46c7-9afb-bd6b0666198e" providerId="ADAL" clId="{04B2EEBC-8538-4049-9527-BDAD8B0A50ED}" dt="2024-09-23T09:13:24.780" v="1253" actId="20577"/>
          <ac:spMkLst>
            <pc:docMk/>
            <pc:sldMk cId="3648899442" sldId="265"/>
            <ac:spMk id="9" creationId="{97B49B06-1CE4-3BA7-B5F5-970CF26A239D}"/>
          </ac:spMkLst>
        </pc:spChg>
        <pc:spChg chg="mod">
          <ac:chgData name="Denise-Janina Ditthardt" userId="11422372-f4f1-46c7-9afb-bd6b0666198e" providerId="ADAL" clId="{04B2EEBC-8538-4049-9527-BDAD8B0A50ED}" dt="2024-09-23T09:08:20.244" v="974" actId="6549"/>
          <ac:spMkLst>
            <pc:docMk/>
            <pc:sldMk cId="3648899442" sldId="265"/>
            <ac:spMk id="10" creationId="{3FFE4C7A-14B8-A5E1-4960-05906DFE8DBB}"/>
          </ac:spMkLst>
        </pc:spChg>
        <pc:picChg chg="add mod">
          <ac:chgData name="Denise-Janina Ditthardt" userId="11422372-f4f1-46c7-9afb-bd6b0666198e" providerId="ADAL" clId="{04B2EEBC-8538-4049-9527-BDAD8B0A50ED}" dt="2024-09-23T09:09:17.561" v="979" actId="1076"/>
          <ac:picMkLst>
            <pc:docMk/>
            <pc:sldMk cId="3648899442" sldId="265"/>
            <ac:picMk id="3" creationId="{21F16D49-37CD-09AB-454A-8EA7736B119D}"/>
          </ac:picMkLst>
        </pc:picChg>
        <pc:picChg chg="del">
          <ac:chgData name="Denise-Janina Ditthardt" userId="11422372-f4f1-46c7-9afb-bd6b0666198e" providerId="ADAL" clId="{04B2EEBC-8538-4049-9527-BDAD8B0A50ED}" dt="2024-09-23T09:08:16.876" v="971" actId="478"/>
          <ac:picMkLst>
            <pc:docMk/>
            <pc:sldMk cId="3648899442" sldId="265"/>
            <ac:picMk id="5" creationId="{A3FB4FE5-FAAB-57C0-9AE3-B40760AFF0D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BBB32D-C1CA-BF7A-16A3-C0272D0DCB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7521DF2-4126-D204-B0EC-5CDA815437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3C6AC0B-EBAB-6C11-165D-0AC24D62A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7E13-2DFD-40DA-A86F-446455406BBD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2A4F48-8E97-5BB0-2F1D-E1166DB43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A609C5E-7ED4-8C3E-BFD7-937316842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6E28-1204-44B3-9947-64DB40C9B2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8427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3A428E-1ED3-0CD4-2CD2-D777797F8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41308E4-427A-60FD-E9AD-981FC42813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F36A54-07D6-865A-5383-E98637A39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7E13-2DFD-40DA-A86F-446455406BBD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3DAA9BA-F0BA-3D1A-82ED-FD9CD417E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14D361-9F9E-D344-0583-63FCCE341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6E28-1204-44B3-9947-64DB40C9B2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8283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494A37C1-566D-9623-D606-874DCD1DFC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0E9247E-C171-A4C9-E0F6-1214005327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465F57-9D37-5500-24EB-7921182E6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7E13-2DFD-40DA-A86F-446455406BBD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E24D1F-1740-8F48-1D2D-672BF1FE1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50596C9-6D2A-137E-FD2A-26215D9E5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6E28-1204-44B3-9947-64DB40C9B2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412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5BCDBF-BC84-5093-794E-09B811F88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92CA91E-1AF0-740C-7578-E0D812212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5B13F9-AFEA-A23A-9C04-DEC956A09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7E13-2DFD-40DA-A86F-446455406BBD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3BB45CB-9D79-71BD-42BA-C01F14532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00C489-AD53-6348-F5BA-DF94CBE13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6E28-1204-44B3-9947-64DB40C9B2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08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71E17A-88D9-C051-2579-62A0D3C1A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199B80C-397F-9796-8E01-AAE1124D5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537380F-9C57-4C2B-423E-5749051EB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7E13-2DFD-40DA-A86F-446455406BBD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7DFBF9-1709-D3F3-4867-00DAA4A18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65EC3E-FD7D-C3C1-BB97-D9EA96411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6E28-1204-44B3-9947-64DB40C9B2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5153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C09D25-6B46-569E-CB03-D99DBB94A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FE3296-9D07-7391-7014-DB0265E249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D63BADE-6992-A332-B081-EDD033ECD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2A908DC-ACAC-FDC6-DA6D-DDBF74130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7E13-2DFD-40DA-A86F-446455406BBD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881CD65-C82E-1A5C-2F91-FC6EA76D2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1C1E470-5356-BDC8-7203-03E7E5554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6E28-1204-44B3-9947-64DB40C9B2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66503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FC004F-1D06-BE25-FF18-1F3D9111D0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1F96DB8-996C-5D1D-10D8-7C7AAB0B5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01E444A-747A-F6A8-D929-C36DE620CE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946CF53-1E49-A969-9FBB-2EBE72AA93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EB63CBF-5D76-79A3-62AD-419F765A68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95FBC39-B571-B900-ED4F-7C0E408DE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7E13-2DFD-40DA-A86F-446455406BBD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C874251-98F2-5DE7-ABEB-0C003F6BA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AB44569-6A52-D795-33FE-4D33E9739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6E28-1204-44B3-9947-64DB40C9B2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766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BB9434-FC7F-E547-39A2-23180DB1C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EF52544-CEF9-6C5F-6801-467A225BB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7E13-2DFD-40DA-A86F-446455406BBD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BFA559E-929B-BC2B-CB9B-19367D319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15D353B-9E33-9B22-06B8-9CCD80B61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6E28-1204-44B3-9947-64DB40C9B2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0633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FF0647D-7124-BDB8-889B-29F719CA7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7E13-2DFD-40DA-A86F-446455406BBD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A7509F6-3FB2-5EF8-416E-931DF846A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5D4F57A-36A1-1EE8-DB2B-5B72B0B25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6E28-1204-44B3-9947-64DB40C9B2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8492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BB599E-6EA6-0FA6-6AB9-D59C2607F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6A2570-DE9F-B82C-CE49-BED76C15F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54CD3E7-93FB-986E-5853-FB657D830A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BFAFB3D-A939-B819-3F63-CB0ACA0C9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7E13-2DFD-40DA-A86F-446455406BBD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A75658B-72CE-7E3D-2612-3556553A3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8036F0D-821E-E93D-5CFB-86D1A9B23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6E28-1204-44B3-9947-64DB40C9B2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9585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2C588B-DCE8-AD19-874B-3D0A2622D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763771F-D992-33CC-5DCD-1BF590CFFB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1B4E8CD-1891-890D-6D05-E357B5DA16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FFF6292-AE20-CC25-4BA1-E9C24D82C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27E13-2DFD-40DA-A86F-446455406BBD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2B7129C-0546-49C1-4EEA-D3E455F19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567E22A-7D18-159F-411D-60ED4C204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F6E28-1204-44B3-9947-64DB40C9B2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3780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47DAB6-B177-6598-AB6F-5B5C48326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2E29B68-B876-1864-4B25-77C68485B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6FE349-1B10-D696-8D63-1246B17AFE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27E13-2DFD-40DA-A86F-446455406BBD}" type="datetimeFigureOut">
              <a:rPr lang="de-DE" smtClean="0"/>
              <a:t>20.11.2024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0C5CF7C-4935-3252-5087-43EE910235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CAA867-9106-6711-7A4F-26ECAB6727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F6E28-1204-44B3-9947-64DB40C9B2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1198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528666-DDFC-3473-E292-B298A4E8F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521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de-DE" sz="9600" b="1" dirty="0">
                <a:latin typeface="Alasassy Caps" pitchFamily="2" charset="0"/>
              </a:rPr>
              <a:t>Hier</a:t>
            </a:r>
            <a:r>
              <a:rPr lang="de-DE" b="1" dirty="0">
                <a:latin typeface="Alasassy Caps" pitchFamily="2" charset="0"/>
              </a:rPr>
              <a:t> kann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2F38FC87-08B0-AC15-43DB-E959B0B1597E}"/>
              </a:ext>
            </a:extLst>
          </p:cNvPr>
          <p:cNvSpPr txBox="1"/>
          <p:nvPr/>
        </p:nvSpPr>
        <p:spPr>
          <a:xfrm>
            <a:off x="2609850" y="4910949"/>
            <a:ext cx="348615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9600" b="1" dirty="0">
                <a:latin typeface="Alasassy Caps" pitchFamily="2" charset="0"/>
              </a:rPr>
              <a:t>werden</a:t>
            </a:r>
            <a:endParaRPr lang="de-DE" sz="9600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51A9CF53-26EC-9CB0-9CEC-5DE7419AB065}"/>
              </a:ext>
            </a:extLst>
          </p:cNvPr>
          <p:cNvSpPr txBox="1"/>
          <p:nvPr/>
        </p:nvSpPr>
        <p:spPr>
          <a:xfrm>
            <a:off x="6534150" y="4630656"/>
            <a:ext cx="6096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6000" b="1" dirty="0">
                <a:latin typeface="Alasassy Caps" pitchFamily="2" charset="0"/>
              </a:rPr>
              <a:t>?</a:t>
            </a:r>
            <a:endParaRPr lang="de-DE" sz="6000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739B2902-726D-56D4-A2EA-417415D473EB}"/>
              </a:ext>
            </a:extLst>
          </p:cNvPr>
          <p:cNvSpPr txBox="1"/>
          <p:nvPr/>
        </p:nvSpPr>
        <p:spPr>
          <a:xfrm rot="1628272">
            <a:off x="8305800" y="5312633"/>
            <a:ext cx="552450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8800" b="1" dirty="0">
                <a:latin typeface="Alasassy Caps" pitchFamily="2" charset="0"/>
              </a:rPr>
              <a:t>?</a:t>
            </a:r>
            <a:endParaRPr lang="de-DE" sz="8800" dirty="0"/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B86CF103-F85A-4B6E-3624-A7FCF69BF3FC}"/>
              </a:ext>
            </a:extLst>
          </p:cNvPr>
          <p:cNvSpPr txBox="1"/>
          <p:nvPr/>
        </p:nvSpPr>
        <p:spPr>
          <a:xfrm rot="366826">
            <a:off x="7620001" y="3929247"/>
            <a:ext cx="9144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0" b="1" dirty="0">
                <a:latin typeface="Alasassy Caps" pitchFamily="2" charset="0"/>
              </a:rPr>
              <a:t>?</a:t>
            </a:r>
            <a:endParaRPr lang="de-DE" sz="18000" dirty="0"/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9CD92FF7-53BD-4C90-F0C0-528B529534A5}"/>
              </a:ext>
            </a:extLst>
          </p:cNvPr>
          <p:cNvSpPr txBox="1"/>
          <p:nvPr/>
        </p:nvSpPr>
        <p:spPr>
          <a:xfrm>
            <a:off x="2318147" y="1820416"/>
            <a:ext cx="775930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8000" b="1" dirty="0">
                <a:latin typeface="Alasassy Caps" pitchFamily="2" charset="0"/>
              </a:rPr>
              <a:t>leitfrage</a:t>
            </a:r>
            <a:endParaRPr lang="de-DE" sz="18000" dirty="0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D7C564E9-4950-8DA2-1DC1-E25B2EBF4308}"/>
              </a:ext>
            </a:extLst>
          </p:cNvPr>
          <p:cNvSpPr txBox="1"/>
          <p:nvPr/>
        </p:nvSpPr>
        <p:spPr>
          <a:xfrm>
            <a:off x="1807368" y="258476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dirty="0">
                <a:latin typeface="Alasassy Caps" pitchFamily="2" charset="0"/>
              </a:rPr>
              <a:t>die</a:t>
            </a:r>
            <a:endParaRPr lang="de-DE" dirty="0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FAE2D05D-EDB5-9B05-E356-938F76EE436B}"/>
              </a:ext>
            </a:extLst>
          </p:cNvPr>
          <p:cNvSpPr txBox="1"/>
          <p:nvPr/>
        </p:nvSpPr>
        <p:spPr>
          <a:xfrm>
            <a:off x="1278137" y="527262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dirty="0">
                <a:latin typeface="Alasassy Caps" pitchFamily="2" charset="0"/>
              </a:rPr>
              <a:t>eingegeben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957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9D048F87-5214-F679-7498-58BEF631C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latin typeface="Alasassy Caps" pitchFamily="2" charset="0"/>
              </a:rPr>
              <a:t>Ausganglage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3414CD3-BC59-DD72-D4E4-E2AFD836A88A}"/>
              </a:ext>
            </a:extLst>
          </p:cNvPr>
          <p:cNvSpPr txBox="1"/>
          <p:nvPr/>
        </p:nvSpPr>
        <p:spPr>
          <a:xfrm>
            <a:off x="838200" y="1914436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3200" dirty="0">
                <a:latin typeface="Alasassy Caps" pitchFamily="2" charset="0"/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4192508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BED2FDC3-765E-15A4-1123-043FF9C3AA6F}"/>
              </a:ext>
            </a:extLst>
          </p:cNvPr>
          <p:cNvSpPr/>
          <p:nvPr/>
        </p:nvSpPr>
        <p:spPr>
          <a:xfrm>
            <a:off x="544946" y="511854"/>
            <a:ext cx="3600000" cy="25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sz="2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10C632C6-5FBC-DF9C-0ADE-9200D9CBFA9C}"/>
              </a:ext>
            </a:extLst>
          </p:cNvPr>
          <p:cNvSpPr/>
          <p:nvPr/>
        </p:nvSpPr>
        <p:spPr>
          <a:xfrm>
            <a:off x="544946" y="3031854"/>
            <a:ext cx="3600000" cy="25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D8204A4A-A175-0175-2F59-970E0ABB89E5}"/>
              </a:ext>
            </a:extLst>
          </p:cNvPr>
          <p:cNvSpPr/>
          <p:nvPr/>
        </p:nvSpPr>
        <p:spPr>
          <a:xfrm>
            <a:off x="4144946" y="511854"/>
            <a:ext cx="3600000" cy="25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8B76D9D-C95A-3B2D-FB7E-6DF98A2905D0}"/>
              </a:ext>
            </a:extLst>
          </p:cNvPr>
          <p:cNvSpPr/>
          <p:nvPr/>
        </p:nvSpPr>
        <p:spPr>
          <a:xfrm>
            <a:off x="4144946" y="3031854"/>
            <a:ext cx="3600000" cy="25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97B49B06-1CE4-3BA7-B5F5-970CF26A239D}"/>
              </a:ext>
            </a:extLst>
          </p:cNvPr>
          <p:cNvSpPr/>
          <p:nvPr/>
        </p:nvSpPr>
        <p:spPr>
          <a:xfrm>
            <a:off x="7744946" y="511854"/>
            <a:ext cx="3600000" cy="25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3FFE4C7A-14B8-A5E1-4960-05906DFE8DBB}"/>
              </a:ext>
            </a:extLst>
          </p:cNvPr>
          <p:cNvSpPr/>
          <p:nvPr/>
        </p:nvSpPr>
        <p:spPr>
          <a:xfrm>
            <a:off x="7744946" y="3031854"/>
            <a:ext cx="3600000" cy="252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44090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Breitbild</PresentationFormat>
  <Paragraphs>10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Alasassy Caps</vt:lpstr>
      <vt:lpstr>Arial</vt:lpstr>
      <vt:lpstr>Calibri</vt:lpstr>
      <vt:lpstr>Calibri Light</vt:lpstr>
      <vt:lpstr>Office</vt:lpstr>
      <vt:lpstr>Hier kann</vt:lpstr>
      <vt:lpstr>Ausganglage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Stefanie Hergesell</dc:creator>
  <cp:lastModifiedBy>Denise-Janina Ditthardt</cp:lastModifiedBy>
  <cp:revision>8</cp:revision>
  <dcterms:created xsi:type="dcterms:W3CDTF">2023-10-15T12:46:27Z</dcterms:created>
  <dcterms:modified xsi:type="dcterms:W3CDTF">2024-11-20T13:08:55Z</dcterms:modified>
</cp:coreProperties>
</file>