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566" r:id="rId2"/>
    <p:sldId id="567" r:id="rId3"/>
    <p:sldId id="568" r:id="rId4"/>
    <p:sldId id="569" r:id="rId5"/>
    <p:sldId id="576" r:id="rId6"/>
    <p:sldId id="570" r:id="rId7"/>
    <p:sldId id="571" r:id="rId8"/>
    <p:sldId id="577" r:id="rId9"/>
    <p:sldId id="572" r:id="rId10"/>
    <p:sldId id="573" r:id="rId11"/>
    <p:sldId id="574" r:id="rId12"/>
  </p:sldIdLst>
  <p:sldSz cx="9144000" cy="5143500" type="screen16x9"/>
  <p:notesSz cx="6858000" cy="9144000"/>
  <p:embeddedFontLst>
    <p:embeddedFont>
      <p:font typeface="Economica" panose="02000506040000020004" pitchFamily="2" charset="77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72000"/>
  </p:normalViewPr>
  <p:slideViewPr>
    <p:cSldViewPr snapToGrid="0">
      <p:cViewPr varScale="1">
        <p:scale>
          <a:sx n="101" d="100"/>
          <a:sy n="101" d="100"/>
        </p:scale>
        <p:origin x="17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1192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68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D845C13-44A1-524B-B0EA-C4A4AFE8D565}"/>
              </a:ext>
            </a:extLst>
          </p:cNvPr>
          <p:cNvSpPr txBox="1"/>
          <p:nvPr userDrawn="1"/>
        </p:nvSpPr>
        <p:spPr>
          <a:xfrm>
            <a:off x="1418732" y="4881890"/>
            <a:ext cx="63065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Fachoberschule Wirtschaft – Workshop eLearning – SPH und </a:t>
            </a:r>
            <a:r>
              <a:rPr lang="de-DE" sz="1100" dirty="0" err="1"/>
              <a:t>SchulMoodle</a:t>
            </a:r>
            <a:r>
              <a:rPr lang="de-DE" sz="1100" dirty="0"/>
              <a:t>/App – Christine Dülfer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F31A614-2D58-7B4C-922B-BB1FDEC3422B}"/>
              </a:ext>
            </a:extLst>
          </p:cNvPr>
          <p:cNvSpPr txBox="1"/>
          <p:nvPr userDrawn="1"/>
        </p:nvSpPr>
        <p:spPr>
          <a:xfrm>
            <a:off x="1418732" y="4881890"/>
            <a:ext cx="63065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Fachoberschule Wirtschaft – Workshop eLearning – SPH und </a:t>
            </a:r>
            <a:r>
              <a:rPr lang="de-DE" sz="1100" dirty="0" err="1"/>
              <a:t>SchulMoodle</a:t>
            </a:r>
            <a:r>
              <a:rPr lang="de-DE" sz="1100" dirty="0"/>
              <a:t>/App – Christine Dülfer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3C517D1-FFE4-6D49-A3C2-27BA18F58180}"/>
              </a:ext>
            </a:extLst>
          </p:cNvPr>
          <p:cNvSpPr txBox="1"/>
          <p:nvPr userDrawn="1"/>
        </p:nvSpPr>
        <p:spPr>
          <a:xfrm>
            <a:off x="200968" y="94480"/>
            <a:ext cx="3522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>
                <a:solidFill>
                  <a:schemeClr val="accent5">
                    <a:lumMod val="75000"/>
                  </a:schemeClr>
                </a:solidFill>
              </a:rPr>
              <a:t>Berufliche Schulen Korbach und Bad </a:t>
            </a:r>
            <a:r>
              <a:rPr lang="de-DE" sz="1200" b="1" err="1">
                <a:solidFill>
                  <a:schemeClr val="accent5">
                    <a:lumMod val="75000"/>
                  </a:schemeClr>
                </a:solidFill>
              </a:rPr>
              <a:t>Arolsen</a:t>
            </a:r>
            <a:endParaRPr lang="de-DE" sz="1200" b="1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Grafik 3" descr="Ein Bild, das Schild, Essen enthält.&#10;&#10;Automatisch generierte Beschreibung">
            <a:extLst>
              <a:ext uri="{FF2B5EF4-FFF2-40B4-BE49-F238E27FC236}">
                <a16:creationId xmlns:a16="http://schemas.microsoft.com/office/drawing/2014/main" id="{E3EE2568-D335-E54D-92AE-77CDAC2CA6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9638" y="53127"/>
            <a:ext cx="1202662" cy="63670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06BCBB8-06E1-0F4B-8321-E5B7A8100EFB}"/>
              </a:ext>
            </a:extLst>
          </p:cNvPr>
          <p:cNvSpPr txBox="1"/>
          <p:nvPr userDrawn="1"/>
        </p:nvSpPr>
        <p:spPr>
          <a:xfrm>
            <a:off x="1418732" y="4881890"/>
            <a:ext cx="63065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Fachoberschule Wirtschaft – Workshop eLearning – SPH und </a:t>
            </a:r>
            <a:r>
              <a:rPr lang="de-DE" sz="1100" dirty="0" err="1"/>
              <a:t>SchulMoodle</a:t>
            </a:r>
            <a:r>
              <a:rPr lang="de-DE" sz="1100" dirty="0"/>
              <a:t>/App – Christine Dülfer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28181-3A81-6A49-9138-B8FCC00C5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07" y="1035355"/>
            <a:ext cx="8355586" cy="3072789"/>
          </a:xfrm>
        </p:spPr>
        <p:txBody>
          <a:bodyPr/>
          <a:lstStyle/>
          <a:p>
            <a:pPr algn="ctr"/>
            <a:r>
              <a:rPr lang="de-DE" sz="4800" dirty="0">
                <a:latin typeface="+mj-lt"/>
              </a:rPr>
              <a:t>eLearning mit dem </a:t>
            </a:r>
            <a:r>
              <a:rPr lang="de-DE" sz="4800" dirty="0" err="1">
                <a:latin typeface="+mj-lt"/>
              </a:rPr>
              <a:t>SchulportalHessen</a:t>
            </a:r>
            <a:r>
              <a:rPr lang="de-DE" sz="4800" dirty="0">
                <a:latin typeface="+mj-lt"/>
              </a:rPr>
              <a:t> und</a:t>
            </a:r>
            <a:br>
              <a:rPr lang="de-DE" sz="4800" dirty="0">
                <a:latin typeface="+mj-lt"/>
              </a:rPr>
            </a:br>
            <a:r>
              <a:rPr lang="de-DE" sz="4800" dirty="0">
                <a:latin typeface="+mj-lt"/>
              </a:rPr>
              <a:t>der Lernplattform </a:t>
            </a:r>
            <a:r>
              <a:rPr lang="de-DE" sz="4800" dirty="0" err="1">
                <a:latin typeface="+mj-lt"/>
              </a:rPr>
              <a:t>SchulMoodle</a:t>
            </a:r>
            <a:endParaRPr lang="de-DE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2415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D25D8FE-CE04-FE48-87C2-6C4F29422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59" y="417970"/>
            <a:ext cx="2227982" cy="158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AEDCB38-88EE-1E45-B4BF-A511796CC3EA}"/>
              </a:ext>
            </a:extLst>
          </p:cNvPr>
          <p:cNvSpPr txBox="1"/>
          <p:nvPr/>
        </p:nvSpPr>
        <p:spPr>
          <a:xfrm>
            <a:off x="110758" y="2187029"/>
            <a:ext cx="8443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https://mo9719.schulportal.hessen.de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1867BC0-7AB2-4745-B974-A87B8791643B}"/>
              </a:ext>
            </a:extLst>
          </p:cNvPr>
          <p:cNvSpPr txBox="1"/>
          <p:nvPr/>
        </p:nvSpPr>
        <p:spPr>
          <a:xfrm>
            <a:off x="2749363" y="914401"/>
            <a:ext cx="2023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dirty="0"/>
              <a:t>- App</a:t>
            </a:r>
          </a:p>
        </p:txBody>
      </p:sp>
    </p:spTree>
    <p:extLst>
      <p:ext uri="{BB962C8B-B14F-4D97-AF65-F5344CB8AC3E}">
        <p14:creationId xmlns:p14="http://schemas.microsoft.com/office/powerpoint/2010/main" val="2358207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3227D6F-2666-2D4F-80BD-392F35EBECD4}"/>
              </a:ext>
            </a:extLst>
          </p:cNvPr>
          <p:cNvSpPr txBox="1"/>
          <p:nvPr/>
        </p:nvSpPr>
        <p:spPr>
          <a:xfrm>
            <a:off x="331987" y="1265129"/>
            <a:ext cx="86616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/>
              <a:t>Welche Fragen gibt es von eurer Seite noch zum Schulportal, </a:t>
            </a:r>
          </a:p>
          <a:p>
            <a:pPr algn="ctr"/>
            <a:r>
              <a:rPr lang="de-DE" sz="4400" dirty="0"/>
              <a:t>zur Lernplattform oder </a:t>
            </a:r>
          </a:p>
          <a:p>
            <a:pPr algn="ctr"/>
            <a:r>
              <a:rPr lang="de-DE" sz="4400" dirty="0"/>
              <a:t>zur </a:t>
            </a:r>
            <a:r>
              <a:rPr lang="de-DE" sz="4400" dirty="0" err="1"/>
              <a:t>Moodle</a:t>
            </a:r>
            <a:r>
              <a:rPr lang="de-DE" sz="4400" dirty="0"/>
              <a:t>-App?</a:t>
            </a:r>
          </a:p>
          <a:p>
            <a:pPr algn="ctr"/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139375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DAE0F1C-E3D0-2147-91D1-96CA5FBB5339}"/>
              </a:ext>
            </a:extLst>
          </p:cNvPr>
          <p:cNvSpPr txBox="1"/>
          <p:nvPr/>
        </p:nvSpPr>
        <p:spPr>
          <a:xfrm>
            <a:off x="3670300" y="948761"/>
            <a:ext cx="5473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/>
              <a:t>Christine Dülfer</a:t>
            </a:r>
          </a:p>
          <a:p>
            <a:endParaRPr lang="de-DE" sz="2400" dirty="0"/>
          </a:p>
          <a:p>
            <a:r>
              <a:rPr lang="de-DE" sz="2400" dirty="0"/>
              <a:t>Klassenlehrerin in der Fachoberschule</a:t>
            </a:r>
          </a:p>
          <a:p>
            <a:endParaRPr lang="de-DE" sz="2400" dirty="0"/>
          </a:p>
          <a:p>
            <a:r>
              <a:rPr lang="de-DE" sz="2400" dirty="0"/>
              <a:t>Expertin für digitales Lernen</a:t>
            </a:r>
          </a:p>
          <a:p>
            <a:endParaRPr lang="de-DE" sz="2400" dirty="0"/>
          </a:p>
          <a:p>
            <a:r>
              <a:rPr lang="de-DE" sz="2400" dirty="0"/>
              <a:t>Lehrerin für Wirtschaft und Englisch</a:t>
            </a:r>
          </a:p>
        </p:txBody>
      </p:sp>
      <p:pic>
        <p:nvPicPr>
          <p:cNvPr id="5" name="Grafik 4" descr="Ein Bild, das Person, draußen, Baum, Frau enthält.&#10;&#10;Automatisch generierte Beschreibung">
            <a:extLst>
              <a:ext uri="{FF2B5EF4-FFF2-40B4-BE49-F238E27FC236}">
                <a16:creationId xmlns:a16="http://schemas.microsoft.com/office/drawing/2014/main" id="{B5E2656F-D255-A542-8C72-922153F81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5" y="1152394"/>
            <a:ext cx="3181612" cy="31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0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terrichten mit Minibüchern - Faltanleitung easy Unit 3">
            <a:extLst>
              <a:ext uri="{FF2B5EF4-FFF2-40B4-BE49-F238E27FC236}">
                <a16:creationId xmlns:a16="http://schemas.microsoft.com/office/drawing/2014/main" id="{FF51FD29-6BF9-2C4B-9936-853BAA638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13" y="338203"/>
            <a:ext cx="6518174" cy="480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772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72FD1E5-39EB-B24C-AC68-63C89747F62E}"/>
              </a:ext>
            </a:extLst>
          </p:cNvPr>
          <p:cNvSpPr txBox="1"/>
          <p:nvPr/>
        </p:nvSpPr>
        <p:spPr>
          <a:xfrm>
            <a:off x="237995" y="789140"/>
            <a:ext cx="86179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3200" dirty="0"/>
              <a:t>Wenn das </a:t>
            </a:r>
            <a:r>
              <a:rPr lang="de-DE" sz="3200" dirty="0" err="1"/>
              <a:t>Minibook</a:t>
            </a:r>
            <a:r>
              <a:rPr lang="de-DE" sz="3200" dirty="0"/>
              <a:t> fertig ist:</a:t>
            </a:r>
          </a:p>
          <a:p>
            <a:pPr lvl="0"/>
            <a:endParaRPr lang="de-DE" sz="3200" dirty="0"/>
          </a:p>
          <a:p>
            <a:pPr marL="342900" lvl="0" indent="-342900">
              <a:buFont typeface="+mj-lt"/>
              <a:buAutoNum type="arabicPeriod"/>
            </a:pPr>
            <a:r>
              <a:rPr lang="de-DE" sz="3200" dirty="0"/>
              <a:t>PC einschalten (evtl. muss auch der  Bildschirm noch eingeschaltet werden!)</a:t>
            </a:r>
          </a:p>
          <a:p>
            <a:pPr marL="342900" lvl="0" indent="-342900">
              <a:buFont typeface="+mj-lt"/>
              <a:buAutoNum type="arabicPeriod"/>
            </a:pPr>
            <a:endParaRPr lang="de-DE" sz="3200" dirty="0"/>
          </a:p>
          <a:p>
            <a:pPr marL="342900" lvl="0" indent="-342900">
              <a:buFont typeface="+mj-lt"/>
              <a:buAutoNum type="arabicPeriod"/>
            </a:pPr>
            <a:r>
              <a:rPr lang="de-DE" sz="3200" dirty="0"/>
              <a:t>Firefox oder Google Chrome starten</a:t>
            </a:r>
          </a:p>
          <a:p>
            <a:pPr marL="342900" lvl="0" indent="-342900">
              <a:buFont typeface="+mj-lt"/>
              <a:buAutoNum type="arabicPeriod"/>
            </a:pPr>
            <a:endParaRPr lang="de-DE" sz="3200" dirty="0"/>
          </a:p>
          <a:p>
            <a:pPr marL="342900" lvl="0" indent="-342900">
              <a:buFont typeface="+mj-lt"/>
              <a:buAutoNum type="arabicPeriod"/>
            </a:pPr>
            <a:r>
              <a:rPr lang="de-DE" sz="3200" dirty="0" err="1"/>
              <a:t>Minibook</a:t>
            </a:r>
            <a:r>
              <a:rPr lang="de-DE" sz="3200" dirty="0"/>
              <a:t> bereithalten</a:t>
            </a:r>
          </a:p>
        </p:txBody>
      </p:sp>
    </p:spTree>
    <p:extLst>
      <p:ext uri="{BB962C8B-B14F-4D97-AF65-F5344CB8AC3E}">
        <p14:creationId xmlns:p14="http://schemas.microsoft.com/office/powerpoint/2010/main" val="72862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72FD1E5-39EB-B24C-AC68-63C89747F62E}"/>
              </a:ext>
            </a:extLst>
          </p:cNvPr>
          <p:cNvSpPr txBox="1"/>
          <p:nvPr/>
        </p:nvSpPr>
        <p:spPr>
          <a:xfrm>
            <a:off x="237995" y="826718"/>
            <a:ext cx="860538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de-DE" sz="3200" dirty="0"/>
              <a:t>Die URL von der Titelseite des </a:t>
            </a:r>
            <a:r>
              <a:rPr lang="de-DE" sz="3200" dirty="0" err="1"/>
              <a:t>Minibooks</a:t>
            </a:r>
            <a:r>
              <a:rPr lang="de-DE" sz="3200" dirty="0"/>
              <a:t> in der Adresszeile eingeben</a:t>
            </a:r>
          </a:p>
          <a:p>
            <a:pPr marL="342900" lvl="0" indent="-342900">
              <a:buFont typeface="+mj-lt"/>
              <a:buAutoNum type="arabicPeriod"/>
            </a:pPr>
            <a:r>
              <a:rPr lang="de-DE" sz="3200" dirty="0"/>
              <a:t>mit den Zugangsdaten von Seite 1 des </a:t>
            </a:r>
            <a:r>
              <a:rPr lang="de-DE" sz="3200" dirty="0" err="1"/>
              <a:t>Minibooks</a:t>
            </a:r>
            <a:r>
              <a:rPr lang="de-DE" sz="3200" dirty="0"/>
              <a:t> individuell einloggen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3200" dirty="0"/>
              <a:t>ein neues persönliches Passwort für das Schulportal festlegen (sonst geht’s nicht weiter) und das bitte gut merken!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3200" dirty="0"/>
              <a:t>Emailadresse aktualisieren (nächste Folie!)</a:t>
            </a:r>
          </a:p>
          <a:p>
            <a:pPr lvl="0"/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493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E6A03081-91AE-4C43-8CC6-4CDD6C9AA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09" y="751561"/>
            <a:ext cx="8193381" cy="411817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7E408F9-7E44-D841-837C-3890D2F7DE9C}"/>
              </a:ext>
            </a:extLst>
          </p:cNvPr>
          <p:cNvSpPr/>
          <p:nvPr/>
        </p:nvSpPr>
        <p:spPr>
          <a:xfrm>
            <a:off x="5348614" y="2404997"/>
            <a:ext cx="1979112" cy="824369"/>
          </a:xfrm>
          <a:prstGeom prst="ellipse">
            <a:avLst/>
          </a:prstGeom>
          <a:noFill/>
          <a:ln w="7620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78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5F527B7-0B0F-C747-9F45-3C3CFAA6A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798" y="379717"/>
            <a:ext cx="6612403" cy="465104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56C3F70-2D0D-284B-9836-0587F5FEA718}"/>
              </a:ext>
            </a:extLst>
          </p:cNvPr>
          <p:cNvSpPr/>
          <p:nvPr/>
        </p:nvSpPr>
        <p:spPr>
          <a:xfrm>
            <a:off x="1140538" y="2271125"/>
            <a:ext cx="851100" cy="421971"/>
          </a:xfrm>
          <a:prstGeom prst="ellipse">
            <a:avLst/>
          </a:prstGeom>
          <a:noFill/>
          <a:ln w="7620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DE429C-293F-E544-A61A-39D1067E6366}"/>
              </a:ext>
            </a:extLst>
          </p:cNvPr>
          <p:cNvSpPr/>
          <p:nvPr/>
        </p:nvSpPr>
        <p:spPr>
          <a:xfrm>
            <a:off x="2771010" y="3751284"/>
            <a:ext cx="851100" cy="421971"/>
          </a:xfrm>
          <a:prstGeom prst="ellipse">
            <a:avLst/>
          </a:prstGeom>
          <a:noFill/>
          <a:ln w="7620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8108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Webseite, Website enthält.&#10;&#10;Automatisch generierte Beschreibung">
            <a:extLst>
              <a:ext uri="{FF2B5EF4-FFF2-40B4-BE49-F238E27FC236}">
                <a16:creationId xmlns:a16="http://schemas.microsoft.com/office/drawing/2014/main" id="{114140CD-74A3-676E-D72B-0045B208A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594" y="454424"/>
            <a:ext cx="5924811" cy="43863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E9BE016-4BCE-7049-A126-962A77CFD56E}"/>
              </a:ext>
            </a:extLst>
          </p:cNvPr>
          <p:cNvSpPr/>
          <p:nvPr/>
        </p:nvSpPr>
        <p:spPr>
          <a:xfrm>
            <a:off x="6178091" y="366743"/>
            <a:ext cx="1521278" cy="421971"/>
          </a:xfrm>
          <a:prstGeom prst="ellipse">
            <a:avLst/>
          </a:prstGeom>
          <a:noFill/>
          <a:ln w="7620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66E08F-28AE-4149-8348-906EE3CF9CAC}"/>
              </a:ext>
            </a:extLst>
          </p:cNvPr>
          <p:cNvSpPr/>
          <p:nvPr/>
        </p:nvSpPr>
        <p:spPr>
          <a:xfrm>
            <a:off x="2066795" y="379268"/>
            <a:ext cx="899115" cy="421971"/>
          </a:xfrm>
          <a:prstGeom prst="ellipse">
            <a:avLst/>
          </a:prstGeom>
          <a:noFill/>
          <a:ln w="7620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90FBA82-B871-F475-755B-F0DBCF742845}"/>
              </a:ext>
            </a:extLst>
          </p:cNvPr>
          <p:cNvSpPr txBox="1"/>
          <p:nvPr/>
        </p:nvSpPr>
        <p:spPr>
          <a:xfrm>
            <a:off x="7143364" y="876395"/>
            <a:ext cx="1835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40FF"/>
                </a:solidFill>
              </a:rPr>
              <a:t>Nachrichtensystem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DE3A9E2-F816-FDC3-BF7A-E47E736B90E4}"/>
              </a:ext>
            </a:extLst>
          </p:cNvPr>
          <p:cNvSpPr txBox="1"/>
          <p:nvPr/>
        </p:nvSpPr>
        <p:spPr>
          <a:xfrm>
            <a:off x="664031" y="711056"/>
            <a:ext cx="1327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40FF"/>
                </a:solidFill>
              </a:rPr>
              <a:t>Kursliste und</a:t>
            </a:r>
          </a:p>
          <a:p>
            <a:r>
              <a:rPr lang="de-DE" b="1" dirty="0">
                <a:solidFill>
                  <a:srgbClr val="FF40FF"/>
                </a:solidFill>
              </a:rPr>
              <a:t> Startseite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2DDAED-8B88-2355-0390-01F330283579}"/>
              </a:ext>
            </a:extLst>
          </p:cNvPr>
          <p:cNvSpPr txBox="1"/>
          <p:nvPr/>
        </p:nvSpPr>
        <p:spPr>
          <a:xfrm rot="20523027">
            <a:off x="2513533" y="2485302"/>
            <a:ext cx="420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40FF"/>
                </a:solidFill>
              </a:rPr>
              <a:t>Unterrichtsinhalte</a:t>
            </a:r>
          </a:p>
        </p:txBody>
      </p:sp>
    </p:spTree>
    <p:extLst>
      <p:ext uri="{BB962C8B-B14F-4D97-AF65-F5344CB8AC3E}">
        <p14:creationId xmlns:p14="http://schemas.microsoft.com/office/powerpoint/2010/main" val="1187940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FB1F42A-EDC6-714C-BAC3-EF43AC7D0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16" y="665243"/>
            <a:ext cx="5150951" cy="412752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26391FA-88FE-4843-B246-2E199F9CA912}"/>
              </a:ext>
            </a:extLst>
          </p:cNvPr>
          <p:cNvSpPr txBox="1"/>
          <p:nvPr/>
        </p:nvSpPr>
        <p:spPr>
          <a:xfrm>
            <a:off x="5561557" y="665243"/>
            <a:ext cx="35824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/>
              <a:t>Moodle</a:t>
            </a:r>
            <a:r>
              <a:rPr lang="de-DE" sz="1800" dirty="0"/>
              <a:t> App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Google </a:t>
            </a:r>
            <a:r>
              <a:rPr lang="de-DE" sz="1800" dirty="0" err="1"/>
              <a:t>PlayStore</a:t>
            </a: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Apple </a:t>
            </a:r>
            <a:r>
              <a:rPr lang="de-DE" sz="1800" dirty="0" err="1"/>
              <a:t>AppStore</a:t>
            </a:r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r>
              <a:rPr lang="de-DE" sz="1800" dirty="0"/>
              <a:t>Vorteile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Messenger-System mit allen Lehrkräften und Mitlernenden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Kursinhalte und Termine immer dabei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Kostenfrei, keine </a:t>
            </a:r>
            <a:r>
              <a:rPr lang="de-DE" sz="1800" dirty="0" err="1"/>
              <a:t>InApp</a:t>
            </a:r>
            <a:r>
              <a:rPr lang="de-DE" sz="1800" dirty="0"/>
              <a:t>-Käufe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…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24858811"/>
      </p:ext>
    </p:extLst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</Words>
  <Application>Microsoft Macintosh PowerPoint</Application>
  <PresentationFormat>Bildschirmpräsentation (16:9)</PresentationFormat>
  <Paragraphs>38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Open Sans</vt:lpstr>
      <vt:lpstr>Arial</vt:lpstr>
      <vt:lpstr>Economica</vt:lpstr>
      <vt:lpstr>Luxe</vt:lpstr>
      <vt:lpstr>eLearning mit dem SchulportalHessen und der Lernplattform SchulMoodle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Webinare mit  Big Blue Button interaktiv gestalten</dc:title>
  <cp:lastModifiedBy>Christine Dülfer</cp:lastModifiedBy>
  <cp:revision>841</cp:revision>
  <cp:lastPrinted>2021-09-01T20:53:36Z</cp:lastPrinted>
  <dcterms:modified xsi:type="dcterms:W3CDTF">2024-05-08T14:08:27Z</dcterms:modified>
</cp:coreProperties>
</file>